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8" r:id="rId4"/>
    <p:sldId id="257" r:id="rId5"/>
    <p:sldId id="286" r:id="rId6"/>
    <p:sldId id="287" r:id="rId7"/>
    <p:sldId id="288" r:id="rId8"/>
    <p:sldId id="289" r:id="rId9"/>
    <p:sldId id="290" r:id="rId10"/>
    <p:sldId id="292" r:id="rId11"/>
    <p:sldId id="291" r:id="rId12"/>
    <p:sldId id="298" r:id="rId13"/>
    <p:sldId id="293" r:id="rId14"/>
    <p:sldId id="294" r:id="rId15"/>
    <p:sldId id="295" r:id="rId16"/>
    <p:sldId id="296" r:id="rId17"/>
    <p:sldId id="297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25F66-EEA3-41F6-B9BE-2E543C02FD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1DA3AB-766F-43B6-B8D6-A868B00B5110}">
      <dgm:prSet/>
      <dgm:spPr/>
      <dgm:t>
        <a:bodyPr/>
        <a:lstStyle/>
        <a:p>
          <a:pPr rtl="0"/>
          <a:r>
            <a:rPr lang="en-GB" smtClean="0"/>
            <a:t>Cloud Providers</a:t>
          </a:r>
          <a:endParaRPr lang="en-US"/>
        </a:p>
      </dgm:t>
    </dgm:pt>
    <dgm:pt modelId="{928451A4-BB79-47F6-89B0-09CCA7BEC408}" type="parTrans" cxnId="{FAB1A778-35AB-42A9-B4BC-7BFDCD93E907}">
      <dgm:prSet/>
      <dgm:spPr/>
      <dgm:t>
        <a:bodyPr/>
        <a:lstStyle/>
        <a:p>
          <a:endParaRPr lang="en-US"/>
        </a:p>
      </dgm:t>
    </dgm:pt>
    <dgm:pt modelId="{9177E04F-D233-459E-93A4-E71116DE4C0A}" type="sibTrans" cxnId="{FAB1A778-35AB-42A9-B4BC-7BFDCD93E907}">
      <dgm:prSet/>
      <dgm:spPr/>
      <dgm:t>
        <a:bodyPr/>
        <a:lstStyle/>
        <a:p>
          <a:endParaRPr lang="en-US"/>
        </a:p>
      </dgm:t>
    </dgm:pt>
    <dgm:pt modelId="{0B5DD5F4-2601-419E-B104-D467F4E7EA2E}">
      <dgm:prSet/>
      <dgm:spPr/>
      <dgm:t>
        <a:bodyPr/>
        <a:lstStyle/>
        <a:p>
          <a:pPr rtl="0"/>
          <a:r>
            <a:rPr lang="en-GB" smtClean="0"/>
            <a:t>Core Concepts</a:t>
          </a:r>
          <a:endParaRPr lang="en-US"/>
        </a:p>
      </dgm:t>
    </dgm:pt>
    <dgm:pt modelId="{EAB08792-4D59-4EB1-8FB0-ED3E0DE5B1AC}" type="parTrans" cxnId="{813624E6-8C76-4ECF-B59C-CC7CD96A234C}">
      <dgm:prSet/>
      <dgm:spPr/>
      <dgm:t>
        <a:bodyPr/>
        <a:lstStyle/>
        <a:p>
          <a:endParaRPr lang="en-US"/>
        </a:p>
      </dgm:t>
    </dgm:pt>
    <dgm:pt modelId="{84198C3B-074F-497C-A5F9-D58601DD1815}" type="sibTrans" cxnId="{813624E6-8C76-4ECF-B59C-CC7CD96A234C}">
      <dgm:prSet/>
      <dgm:spPr/>
      <dgm:t>
        <a:bodyPr/>
        <a:lstStyle/>
        <a:p>
          <a:endParaRPr lang="en-US"/>
        </a:p>
      </dgm:t>
    </dgm:pt>
    <dgm:pt modelId="{1FBDD8F7-796A-4FA9-962C-06956C0415AF}">
      <dgm:prSet/>
      <dgm:spPr/>
      <dgm:t>
        <a:bodyPr/>
        <a:lstStyle/>
        <a:p>
          <a:pPr rtl="0"/>
          <a:r>
            <a:rPr lang="en-GB" smtClean="0"/>
            <a:t>High Level Architecture</a:t>
          </a:r>
          <a:endParaRPr lang="en-US"/>
        </a:p>
      </dgm:t>
    </dgm:pt>
    <dgm:pt modelId="{C844933B-C7D3-4D3A-8662-AAAAFF50F091}" type="parTrans" cxnId="{87C42B6E-D81F-4897-9593-E6C353C28530}">
      <dgm:prSet/>
      <dgm:spPr/>
      <dgm:t>
        <a:bodyPr/>
        <a:lstStyle/>
        <a:p>
          <a:endParaRPr lang="en-US"/>
        </a:p>
      </dgm:t>
    </dgm:pt>
    <dgm:pt modelId="{5A3DA2F7-0E16-434C-A240-E50035A55518}" type="sibTrans" cxnId="{87C42B6E-D81F-4897-9593-E6C353C28530}">
      <dgm:prSet/>
      <dgm:spPr/>
      <dgm:t>
        <a:bodyPr/>
        <a:lstStyle/>
        <a:p>
          <a:endParaRPr lang="en-US"/>
        </a:p>
      </dgm:t>
    </dgm:pt>
    <dgm:pt modelId="{1B2CE808-9299-4D42-9FA3-460B9884A95E}" type="pres">
      <dgm:prSet presAssocID="{B4E25F66-EEA3-41F6-B9BE-2E543C02FD9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184EA9-59F5-4BFF-A784-8F4CA14DCD23}" type="pres">
      <dgm:prSet presAssocID="{7D1DA3AB-766F-43B6-B8D6-A868B00B511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D29BB-77B4-4872-B5FC-47B7CD4CC404}" type="pres">
      <dgm:prSet presAssocID="{9177E04F-D233-459E-93A4-E71116DE4C0A}" presName="spacer" presStyleCnt="0"/>
      <dgm:spPr/>
    </dgm:pt>
    <dgm:pt modelId="{8A393283-73B5-43B0-8CB7-072425C4F33E}" type="pres">
      <dgm:prSet presAssocID="{0B5DD5F4-2601-419E-B104-D467F4E7EA2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F91C6-924A-4F70-9020-BFE93242E922}" type="pres">
      <dgm:prSet presAssocID="{84198C3B-074F-497C-A5F9-D58601DD1815}" presName="spacer" presStyleCnt="0"/>
      <dgm:spPr/>
    </dgm:pt>
    <dgm:pt modelId="{FC0E46E2-C4CE-4860-ABF1-DD617619B39E}" type="pres">
      <dgm:prSet presAssocID="{1FBDD8F7-796A-4FA9-962C-06956C0415A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9FB531-4AFF-441A-BAF2-794FCBA51269}" type="presOf" srcId="{1FBDD8F7-796A-4FA9-962C-06956C0415AF}" destId="{FC0E46E2-C4CE-4860-ABF1-DD617619B39E}" srcOrd="0" destOrd="0" presId="urn:microsoft.com/office/officeart/2005/8/layout/vList2"/>
    <dgm:cxn modelId="{9B77862C-FDFA-4EA5-8BD0-8FF2483DA9C9}" type="presOf" srcId="{0B5DD5F4-2601-419E-B104-D467F4E7EA2E}" destId="{8A393283-73B5-43B0-8CB7-072425C4F33E}" srcOrd="0" destOrd="0" presId="urn:microsoft.com/office/officeart/2005/8/layout/vList2"/>
    <dgm:cxn modelId="{C7B28FFD-4C25-404E-B17D-78F48EDAE7EE}" type="presOf" srcId="{B4E25F66-EEA3-41F6-B9BE-2E543C02FD9D}" destId="{1B2CE808-9299-4D42-9FA3-460B9884A95E}" srcOrd="0" destOrd="0" presId="urn:microsoft.com/office/officeart/2005/8/layout/vList2"/>
    <dgm:cxn modelId="{813624E6-8C76-4ECF-B59C-CC7CD96A234C}" srcId="{B4E25F66-EEA3-41F6-B9BE-2E543C02FD9D}" destId="{0B5DD5F4-2601-419E-B104-D467F4E7EA2E}" srcOrd="1" destOrd="0" parTransId="{EAB08792-4D59-4EB1-8FB0-ED3E0DE5B1AC}" sibTransId="{84198C3B-074F-497C-A5F9-D58601DD1815}"/>
    <dgm:cxn modelId="{87C42B6E-D81F-4897-9593-E6C353C28530}" srcId="{B4E25F66-EEA3-41F6-B9BE-2E543C02FD9D}" destId="{1FBDD8F7-796A-4FA9-962C-06956C0415AF}" srcOrd="2" destOrd="0" parTransId="{C844933B-C7D3-4D3A-8662-AAAAFF50F091}" sibTransId="{5A3DA2F7-0E16-434C-A240-E50035A55518}"/>
    <dgm:cxn modelId="{FAB1A778-35AB-42A9-B4BC-7BFDCD93E907}" srcId="{B4E25F66-EEA3-41F6-B9BE-2E543C02FD9D}" destId="{7D1DA3AB-766F-43B6-B8D6-A868B00B5110}" srcOrd="0" destOrd="0" parTransId="{928451A4-BB79-47F6-89B0-09CCA7BEC408}" sibTransId="{9177E04F-D233-459E-93A4-E71116DE4C0A}"/>
    <dgm:cxn modelId="{8A80D22E-216D-4B40-AC49-8B7955FE0256}" type="presOf" srcId="{7D1DA3AB-766F-43B6-B8D6-A868B00B5110}" destId="{A9184EA9-59F5-4BFF-A784-8F4CA14DCD23}" srcOrd="0" destOrd="0" presId="urn:microsoft.com/office/officeart/2005/8/layout/vList2"/>
    <dgm:cxn modelId="{67CDBF42-7E4B-4BA9-91EE-2B8B21F129C0}" type="presParOf" srcId="{1B2CE808-9299-4D42-9FA3-460B9884A95E}" destId="{A9184EA9-59F5-4BFF-A784-8F4CA14DCD23}" srcOrd="0" destOrd="0" presId="urn:microsoft.com/office/officeart/2005/8/layout/vList2"/>
    <dgm:cxn modelId="{0E90E905-68CC-4CE6-AFF8-B75132F92389}" type="presParOf" srcId="{1B2CE808-9299-4D42-9FA3-460B9884A95E}" destId="{53CD29BB-77B4-4872-B5FC-47B7CD4CC404}" srcOrd="1" destOrd="0" presId="urn:microsoft.com/office/officeart/2005/8/layout/vList2"/>
    <dgm:cxn modelId="{1C0A2709-ED40-485D-A588-9DAAFE39C24D}" type="presParOf" srcId="{1B2CE808-9299-4D42-9FA3-460B9884A95E}" destId="{8A393283-73B5-43B0-8CB7-072425C4F33E}" srcOrd="2" destOrd="0" presId="urn:microsoft.com/office/officeart/2005/8/layout/vList2"/>
    <dgm:cxn modelId="{BD81CFC1-3318-4153-BF05-8F54FCE83C2E}" type="presParOf" srcId="{1B2CE808-9299-4D42-9FA3-460B9884A95E}" destId="{CB9F91C6-924A-4F70-9020-BFE93242E922}" srcOrd="3" destOrd="0" presId="urn:microsoft.com/office/officeart/2005/8/layout/vList2"/>
    <dgm:cxn modelId="{B762C053-68C5-4519-B717-0EEDD0963736}" type="presParOf" srcId="{1B2CE808-9299-4D42-9FA3-460B9884A95E}" destId="{FC0E46E2-C4CE-4860-ABF1-DD617619B39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A36015-3792-4890-BE5D-61A62D8E1F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3FD4A6-9AEB-4C79-A1B7-0F13F0277B87}">
      <dgm:prSet/>
      <dgm:spPr/>
      <dgm:t>
        <a:bodyPr/>
        <a:lstStyle/>
        <a:p>
          <a:pPr rtl="0"/>
          <a:r>
            <a:rPr lang="en-GB" smtClean="0"/>
            <a:t>Limit the scope of potential impact.</a:t>
          </a:r>
          <a:endParaRPr lang="en-US"/>
        </a:p>
      </dgm:t>
    </dgm:pt>
    <dgm:pt modelId="{36FAD972-984E-44F0-8854-306DAB310265}" type="parTrans" cxnId="{ADFEEF68-92E0-4D7A-BBDD-2CC150082980}">
      <dgm:prSet/>
      <dgm:spPr/>
      <dgm:t>
        <a:bodyPr/>
        <a:lstStyle/>
        <a:p>
          <a:endParaRPr lang="en-US"/>
        </a:p>
      </dgm:t>
    </dgm:pt>
    <dgm:pt modelId="{5C83F42B-B5AC-45DC-A981-E505F0BEDAF0}" type="sibTrans" cxnId="{ADFEEF68-92E0-4D7A-BBDD-2CC150082980}">
      <dgm:prSet/>
      <dgm:spPr/>
      <dgm:t>
        <a:bodyPr/>
        <a:lstStyle/>
        <a:p>
          <a:endParaRPr lang="en-US"/>
        </a:p>
      </dgm:t>
    </dgm:pt>
    <dgm:pt modelId="{5CA21983-84AB-4699-BBD9-724F2AA8ED66}" type="pres">
      <dgm:prSet presAssocID="{21A36015-3792-4890-BE5D-61A62D8E1F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3ACBA5-78B7-4F13-A3DE-5947FCFC1F91}" type="pres">
      <dgm:prSet presAssocID="{943FD4A6-9AEB-4C79-A1B7-0F13F0277B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86445F-FDB3-42A9-85D6-41B9B392C385}" type="presOf" srcId="{943FD4A6-9AEB-4C79-A1B7-0F13F0277B87}" destId="{753ACBA5-78B7-4F13-A3DE-5947FCFC1F91}" srcOrd="0" destOrd="0" presId="urn:microsoft.com/office/officeart/2005/8/layout/vList2"/>
    <dgm:cxn modelId="{28078A7E-17C0-47D2-9F66-51A894669D8D}" type="presOf" srcId="{21A36015-3792-4890-BE5D-61A62D8E1F41}" destId="{5CA21983-84AB-4699-BBD9-724F2AA8ED66}" srcOrd="0" destOrd="0" presId="urn:microsoft.com/office/officeart/2005/8/layout/vList2"/>
    <dgm:cxn modelId="{ADFEEF68-92E0-4D7A-BBDD-2CC150082980}" srcId="{21A36015-3792-4890-BE5D-61A62D8E1F41}" destId="{943FD4A6-9AEB-4C79-A1B7-0F13F0277B87}" srcOrd="0" destOrd="0" parTransId="{36FAD972-984E-44F0-8854-306DAB310265}" sibTransId="{5C83F42B-B5AC-45DC-A981-E505F0BEDAF0}"/>
    <dgm:cxn modelId="{0C858442-87DF-49C9-9F40-78A75B309AD3}" type="presParOf" srcId="{5CA21983-84AB-4699-BBD9-724F2AA8ED66}" destId="{753ACBA5-78B7-4F13-A3DE-5947FCFC1F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F872C8-5C81-48F0-A65B-C5775093F68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6F1B6C-EDF7-4274-A3AE-F017B8A94DA7}">
      <dgm:prSet/>
      <dgm:spPr/>
      <dgm:t>
        <a:bodyPr/>
        <a:lstStyle/>
        <a:p>
          <a:pPr rtl="0"/>
          <a:r>
            <a:rPr lang="en-GB" dirty="0" smtClean="0"/>
            <a:t>Limit the scope of potential impact.</a:t>
          </a:r>
          <a:endParaRPr lang="en-US" dirty="0"/>
        </a:p>
      </dgm:t>
    </dgm:pt>
    <dgm:pt modelId="{F8277FFE-C1CE-4728-8885-A5315EFDE9DC}" type="parTrans" cxnId="{93FFD7CA-9A20-41AE-9C10-F8B7E0FE635E}">
      <dgm:prSet/>
      <dgm:spPr/>
      <dgm:t>
        <a:bodyPr/>
        <a:lstStyle/>
        <a:p>
          <a:endParaRPr lang="en-US"/>
        </a:p>
      </dgm:t>
    </dgm:pt>
    <dgm:pt modelId="{328370E3-18DB-4E0F-8FE4-C451B3956ECA}" type="sibTrans" cxnId="{93FFD7CA-9A20-41AE-9C10-F8B7E0FE635E}">
      <dgm:prSet/>
      <dgm:spPr/>
      <dgm:t>
        <a:bodyPr/>
        <a:lstStyle/>
        <a:p>
          <a:endParaRPr lang="en-US"/>
        </a:p>
      </dgm:t>
    </dgm:pt>
    <dgm:pt modelId="{0EDE803F-BDCF-4A65-B06F-321A980E040F}">
      <dgm:prSet/>
      <dgm:spPr/>
      <dgm:t>
        <a:bodyPr/>
        <a:lstStyle/>
        <a:p>
          <a:pPr rtl="0"/>
          <a:r>
            <a:rPr lang="en-GB" smtClean="0"/>
            <a:t>Understand placement of storage components.</a:t>
          </a:r>
          <a:endParaRPr lang="en-US"/>
        </a:p>
      </dgm:t>
    </dgm:pt>
    <dgm:pt modelId="{5DD55326-C598-4069-BA8E-D5F4C61BFD23}" type="parTrans" cxnId="{2DFA593F-C56B-4F35-90F3-CA85F8AC0FF4}">
      <dgm:prSet/>
      <dgm:spPr/>
      <dgm:t>
        <a:bodyPr/>
        <a:lstStyle/>
        <a:p>
          <a:endParaRPr lang="en-US"/>
        </a:p>
      </dgm:t>
    </dgm:pt>
    <dgm:pt modelId="{68794E57-1190-49B6-A219-8B64685701C6}" type="sibTrans" cxnId="{2DFA593F-C56B-4F35-90F3-CA85F8AC0FF4}">
      <dgm:prSet/>
      <dgm:spPr/>
      <dgm:t>
        <a:bodyPr/>
        <a:lstStyle/>
        <a:p>
          <a:endParaRPr lang="en-US"/>
        </a:p>
      </dgm:t>
    </dgm:pt>
    <dgm:pt modelId="{B0B657DC-C332-4AB9-9EE4-EE2A8C58095B}" type="pres">
      <dgm:prSet presAssocID="{B1F872C8-5C81-48F0-A65B-C5775093F6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585404-5BC4-4FD5-81F4-6DFC292881BA}" type="pres">
      <dgm:prSet presAssocID="{426F1B6C-EDF7-4274-A3AE-F017B8A94DA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09844-209E-4A8C-8578-3DC25DAE7D82}" type="pres">
      <dgm:prSet presAssocID="{328370E3-18DB-4E0F-8FE4-C451B3956ECA}" presName="spacer" presStyleCnt="0"/>
      <dgm:spPr/>
    </dgm:pt>
    <dgm:pt modelId="{03B5E215-52E0-4171-9DC5-CFE9BED6C8B1}" type="pres">
      <dgm:prSet presAssocID="{0EDE803F-BDCF-4A65-B06F-321A980E040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9A97B6-6320-47E7-B966-933B228AB1EF}" type="presOf" srcId="{B1F872C8-5C81-48F0-A65B-C5775093F685}" destId="{B0B657DC-C332-4AB9-9EE4-EE2A8C58095B}" srcOrd="0" destOrd="0" presId="urn:microsoft.com/office/officeart/2005/8/layout/vList2"/>
    <dgm:cxn modelId="{93FFD7CA-9A20-41AE-9C10-F8B7E0FE635E}" srcId="{B1F872C8-5C81-48F0-A65B-C5775093F685}" destId="{426F1B6C-EDF7-4274-A3AE-F017B8A94DA7}" srcOrd="0" destOrd="0" parTransId="{F8277FFE-C1CE-4728-8885-A5315EFDE9DC}" sibTransId="{328370E3-18DB-4E0F-8FE4-C451B3956ECA}"/>
    <dgm:cxn modelId="{6BB6F4FB-86F2-4430-9E00-A8058D087202}" type="presOf" srcId="{426F1B6C-EDF7-4274-A3AE-F017B8A94DA7}" destId="{23585404-5BC4-4FD5-81F4-6DFC292881BA}" srcOrd="0" destOrd="0" presId="urn:microsoft.com/office/officeart/2005/8/layout/vList2"/>
    <dgm:cxn modelId="{2DFA593F-C56B-4F35-90F3-CA85F8AC0FF4}" srcId="{B1F872C8-5C81-48F0-A65B-C5775093F685}" destId="{0EDE803F-BDCF-4A65-B06F-321A980E040F}" srcOrd="1" destOrd="0" parTransId="{5DD55326-C598-4069-BA8E-D5F4C61BFD23}" sibTransId="{68794E57-1190-49B6-A219-8B64685701C6}"/>
    <dgm:cxn modelId="{1ADD0E06-799A-45D9-A2E8-4134C8D652F2}" type="presOf" srcId="{0EDE803F-BDCF-4A65-B06F-321A980E040F}" destId="{03B5E215-52E0-4171-9DC5-CFE9BED6C8B1}" srcOrd="0" destOrd="0" presId="urn:microsoft.com/office/officeart/2005/8/layout/vList2"/>
    <dgm:cxn modelId="{2C225128-B357-44F0-AFDF-EACAE36F8EDC}" type="presParOf" srcId="{B0B657DC-C332-4AB9-9EE4-EE2A8C58095B}" destId="{23585404-5BC4-4FD5-81F4-6DFC292881BA}" srcOrd="0" destOrd="0" presId="urn:microsoft.com/office/officeart/2005/8/layout/vList2"/>
    <dgm:cxn modelId="{49E546B5-31BF-4D7A-A777-A2AC6A59AA76}" type="presParOf" srcId="{B0B657DC-C332-4AB9-9EE4-EE2A8C58095B}" destId="{4B209844-209E-4A8C-8578-3DC25DAE7D82}" srcOrd="1" destOrd="0" presId="urn:microsoft.com/office/officeart/2005/8/layout/vList2"/>
    <dgm:cxn modelId="{5EF1EBB1-9546-460D-9C59-4AD3A1B0B6B0}" type="presParOf" srcId="{B0B657DC-C332-4AB9-9EE4-EE2A8C58095B}" destId="{03B5E215-52E0-4171-9DC5-CFE9BED6C8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F872C8-5C81-48F0-A65B-C5775093F68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6F1B6C-EDF7-4274-A3AE-F017B8A94DA7}">
      <dgm:prSet/>
      <dgm:spPr/>
      <dgm:t>
        <a:bodyPr/>
        <a:lstStyle/>
        <a:p>
          <a:pPr rtl="0"/>
          <a:r>
            <a:rPr lang="en-GB" smtClean="0"/>
            <a:t>Limit the scope of potential impact.</a:t>
          </a:r>
          <a:endParaRPr lang="en-US"/>
        </a:p>
      </dgm:t>
    </dgm:pt>
    <dgm:pt modelId="{F8277FFE-C1CE-4728-8885-A5315EFDE9DC}" type="parTrans" cxnId="{93FFD7CA-9A20-41AE-9C10-F8B7E0FE635E}">
      <dgm:prSet/>
      <dgm:spPr/>
      <dgm:t>
        <a:bodyPr/>
        <a:lstStyle/>
        <a:p>
          <a:endParaRPr lang="en-US"/>
        </a:p>
      </dgm:t>
    </dgm:pt>
    <dgm:pt modelId="{328370E3-18DB-4E0F-8FE4-C451B3956ECA}" type="sibTrans" cxnId="{93FFD7CA-9A20-41AE-9C10-F8B7E0FE635E}">
      <dgm:prSet/>
      <dgm:spPr/>
      <dgm:t>
        <a:bodyPr/>
        <a:lstStyle/>
        <a:p>
          <a:endParaRPr lang="en-US"/>
        </a:p>
      </dgm:t>
    </dgm:pt>
    <dgm:pt modelId="{0EDE803F-BDCF-4A65-B06F-321A980E040F}">
      <dgm:prSet/>
      <dgm:spPr/>
      <dgm:t>
        <a:bodyPr/>
        <a:lstStyle/>
        <a:p>
          <a:pPr rtl="0"/>
          <a:r>
            <a:rPr lang="en-GB" smtClean="0"/>
            <a:t>Understand placement of storage components.</a:t>
          </a:r>
          <a:endParaRPr lang="en-US"/>
        </a:p>
      </dgm:t>
    </dgm:pt>
    <dgm:pt modelId="{5DD55326-C598-4069-BA8E-D5F4C61BFD23}" type="parTrans" cxnId="{2DFA593F-C56B-4F35-90F3-CA85F8AC0FF4}">
      <dgm:prSet/>
      <dgm:spPr/>
      <dgm:t>
        <a:bodyPr/>
        <a:lstStyle/>
        <a:p>
          <a:endParaRPr lang="en-US"/>
        </a:p>
      </dgm:t>
    </dgm:pt>
    <dgm:pt modelId="{68794E57-1190-49B6-A219-8B64685701C6}" type="sibTrans" cxnId="{2DFA593F-C56B-4F35-90F3-CA85F8AC0FF4}">
      <dgm:prSet/>
      <dgm:spPr/>
      <dgm:t>
        <a:bodyPr/>
        <a:lstStyle/>
        <a:p>
          <a:endParaRPr lang="en-US"/>
        </a:p>
      </dgm:t>
    </dgm:pt>
    <dgm:pt modelId="{B0B657DC-C332-4AB9-9EE4-EE2A8C58095B}" type="pres">
      <dgm:prSet presAssocID="{B1F872C8-5C81-48F0-A65B-C5775093F6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585404-5BC4-4FD5-81F4-6DFC292881BA}" type="pres">
      <dgm:prSet presAssocID="{426F1B6C-EDF7-4274-A3AE-F017B8A94DA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09844-209E-4A8C-8578-3DC25DAE7D82}" type="pres">
      <dgm:prSet presAssocID="{328370E3-18DB-4E0F-8FE4-C451B3956ECA}" presName="spacer" presStyleCnt="0"/>
      <dgm:spPr/>
    </dgm:pt>
    <dgm:pt modelId="{03B5E215-52E0-4171-9DC5-CFE9BED6C8B1}" type="pres">
      <dgm:prSet presAssocID="{0EDE803F-BDCF-4A65-B06F-321A980E040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9A97B6-6320-47E7-B966-933B228AB1EF}" type="presOf" srcId="{B1F872C8-5C81-48F0-A65B-C5775093F685}" destId="{B0B657DC-C332-4AB9-9EE4-EE2A8C58095B}" srcOrd="0" destOrd="0" presId="urn:microsoft.com/office/officeart/2005/8/layout/vList2"/>
    <dgm:cxn modelId="{93FFD7CA-9A20-41AE-9C10-F8B7E0FE635E}" srcId="{B1F872C8-5C81-48F0-A65B-C5775093F685}" destId="{426F1B6C-EDF7-4274-A3AE-F017B8A94DA7}" srcOrd="0" destOrd="0" parTransId="{F8277FFE-C1CE-4728-8885-A5315EFDE9DC}" sibTransId="{328370E3-18DB-4E0F-8FE4-C451B3956ECA}"/>
    <dgm:cxn modelId="{6BB6F4FB-86F2-4430-9E00-A8058D087202}" type="presOf" srcId="{426F1B6C-EDF7-4274-A3AE-F017B8A94DA7}" destId="{23585404-5BC4-4FD5-81F4-6DFC292881BA}" srcOrd="0" destOrd="0" presId="urn:microsoft.com/office/officeart/2005/8/layout/vList2"/>
    <dgm:cxn modelId="{2DFA593F-C56B-4F35-90F3-CA85F8AC0FF4}" srcId="{B1F872C8-5C81-48F0-A65B-C5775093F685}" destId="{0EDE803F-BDCF-4A65-B06F-321A980E040F}" srcOrd="1" destOrd="0" parTransId="{5DD55326-C598-4069-BA8E-D5F4C61BFD23}" sibTransId="{68794E57-1190-49B6-A219-8B64685701C6}"/>
    <dgm:cxn modelId="{1ADD0E06-799A-45D9-A2E8-4134C8D652F2}" type="presOf" srcId="{0EDE803F-BDCF-4A65-B06F-321A980E040F}" destId="{03B5E215-52E0-4171-9DC5-CFE9BED6C8B1}" srcOrd="0" destOrd="0" presId="urn:microsoft.com/office/officeart/2005/8/layout/vList2"/>
    <dgm:cxn modelId="{2C225128-B357-44F0-AFDF-EACAE36F8EDC}" type="presParOf" srcId="{B0B657DC-C332-4AB9-9EE4-EE2A8C58095B}" destId="{23585404-5BC4-4FD5-81F4-6DFC292881BA}" srcOrd="0" destOrd="0" presId="urn:microsoft.com/office/officeart/2005/8/layout/vList2"/>
    <dgm:cxn modelId="{49E546B5-31BF-4D7A-A777-A2AC6A59AA76}" type="presParOf" srcId="{B0B657DC-C332-4AB9-9EE4-EE2A8C58095B}" destId="{4B209844-209E-4A8C-8578-3DC25DAE7D82}" srcOrd="1" destOrd="0" presId="urn:microsoft.com/office/officeart/2005/8/layout/vList2"/>
    <dgm:cxn modelId="{5EF1EBB1-9546-460D-9C59-4AD3A1B0B6B0}" type="presParOf" srcId="{B0B657DC-C332-4AB9-9EE4-EE2A8C58095B}" destId="{03B5E215-52E0-4171-9DC5-CFE9BED6C8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20E3C0-815F-4294-A987-497906252A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894E5F-2BB3-4BA3-BDDD-D5B948D83BB0}">
      <dgm:prSet/>
      <dgm:spPr/>
      <dgm:t>
        <a:bodyPr/>
        <a:lstStyle/>
        <a:p>
          <a:pPr rtl="0"/>
          <a:r>
            <a:rPr lang="en-GB" dirty="0" smtClean="0"/>
            <a:t>When using a public cloud offering, understand the requirements for SLA cover.</a:t>
          </a:r>
          <a:endParaRPr lang="en-US" dirty="0"/>
        </a:p>
      </dgm:t>
    </dgm:pt>
    <dgm:pt modelId="{16298417-702F-43A4-AA57-004C45D8D060}" type="parTrans" cxnId="{15685158-4C30-4DA7-9501-919E95A4948C}">
      <dgm:prSet/>
      <dgm:spPr/>
      <dgm:t>
        <a:bodyPr/>
        <a:lstStyle/>
        <a:p>
          <a:endParaRPr lang="en-US"/>
        </a:p>
      </dgm:t>
    </dgm:pt>
    <dgm:pt modelId="{89A2AD38-7535-4302-BF31-A6C47C8EC7EC}" type="sibTrans" cxnId="{15685158-4C30-4DA7-9501-919E95A4948C}">
      <dgm:prSet/>
      <dgm:spPr/>
      <dgm:t>
        <a:bodyPr/>
        <a:lstStyle/>
        <a:p>
          <a:endParaRPr lang="en-US"/>
        </a:p>
      </dgm:t>
    </dgm:pt>
    <dgm:pt modelId="{9BB05851-8321-49B5-82AA-876BC8C9A6D0}">
      <dgm:prSet/>
      <dgm:spPr/>
      <dgm:t>
        <a:bodyPr/>
        <a:lstStyle/>
        <a:p>
          <a:pPr rtl="0"/>
          <a:r>
            <a:rPr lang="en-GB" smtClean="0"/>
            <a:t>Azure has specific requirements</a:t>
          </a:r>
          <a:endParaRPr lang="en-US"/>
        </a:p>
      </dgm:t>
    </dgm:pt>
    <dgm:pt modelId="{8DC7DD81-67D1-4384-B245-76C68012A5C7}" type="parTrans" cxnId="{977CAEEF-4ED1-4DD5-A3A6-3BD86E11DD1D}">
      <dgm:prSet/>
      <dgm:spPr/>
      <dgm:t>
        <a:bodyPr/>
        <a:lstStyle/>
        <a:p>
          <a:endParaRPr lang="en-US"/>
        </a:p>
      </dgm:t>
    </dgm:pt>
    <dgm:pt modelId="{FB8CB9A9-D745-4871-BF81-7398FE0E9D01}" type="sibTrans" cxnId="{977CAEEF-4ED1-4DD5-A3A6-3BD86E11DD1D}">
      <dgm:prSet/>
      <dgm:spPr/>
      <dgm:t>
        <a:bodyPr/>
        <a:lstStyle/>
        <a:p>
          <a:endParaRPr lang="en-US"/>
        </a:p>
      </dgm:t>
    </dgm:pt>
    <dgm:pt modelId="{B8BEDEB5-AD5E-4C82-A08E-B168B9639B6F}">
      <dgm:prSet/>
      <dgm:spPr/>
      <dgm:t>
        <a:bodyPr/>
        <a:lstStyle/>
        <a:p>
          <a:pPr rtl="0"/>
          <a:r>
            <a:rPr lang="en-GB" smtClean="0"/>
            <a:t>Important environment details.</a:t>
          </a:r>
          <a:endParaRPr lang="en-US"/>
        </a:p>
      </dgm:t>
    </dgm:pt>
    <dgm:pt modelId="{12326180-52F5-4B2F-8622-C5D1941651D8}" type="parTrans" cxnId="{F5F376D8-D1C8-42D5-87CC-162813D64D69}">
      <dgm:prSet/>
      <dgm:spPr/>
      <dgm:t>
        <a:bodyPr/>
        <a:lstStyle/>
        <a:p>
          <a:endParaRPr lang="en-US"/>
        </a:p>
      </dgm:t>
    </dgm:pt>
    <dgm:pt modelId="{94D7CF33-8ADE-407D-A13B-ECFF607C9C1A}" type="sibTrans" cxnId="{F5F376D8-D1C8-42D5-87CC-162813D64D69}">
      <dgm:prSet/>
      <dgm:spPr/>
      <dgm:t>
        <a:bodyPr/>
        <a:lstStyle/>
        <a:p>
          <a:endParaRPr lang="en-US"/>
        </a:p>
      </dgm:t>
    </dgm:pt>
    <dgm:pt modelId="{4BDCEDEC-C84F-44D4-98B8-74C863C708E9}">
      <dgm:prSet/>
      <dgm:spPr/>
      <dgm:t>
        <a:bodyPr/>
        <a:lstStyle/>
        <a:p>
          <a:pPr rtl="0"/>
          <a:r>
            <a:rPr lang="en-GB" smtClean="0"/>
            <a:t>Availability Sets</a:t>
          </a:r>
          <a:endParaRPr lang="en-US"/>
        </a:p>
      </dgm:t>
    </dgm:pt>
    <dgm:pt modelId="{73F4F69F-0109-410E-B244-C4E59F057E95}" type="parTrans" cxnId="{A9E46E71-62FC-473D-AB80-B12BCF67E48D}">
      <dgm:prSet/>
      <dgm:spPr/>
      <dgm:t>
        <a:bodyPr/>
        <a:lstStyle/>
        <a:p>
          <a:endParaRPr lang="en-US"/>
        </a:p>
      </dgm:t>
    </dgm:pt>
    <dgm:pt modelId="{4207FC08-86FF-4BC2-88BA-C1B1E308F178}" type="sibTrans" cxnId="{A9E46E71-62FC-473D-AB80-B12BCF67E48D}">
      <dgm:prSet/>
      <dgm:spPr/>
      <dgm:t>
        <a:bodyPr/>
        <a:lstStyle/>
        <a:p>
          <a:endParaRPr lang="en-US"/>
        </a:p>
      </dgm:t>
    </dgm:pt>
    <dgm:pt modelId="{4C5ECF8F-0FB7-4682-9121-FF37FCD6E49A}">
      <dgm:prSet/>
      <dgm:spPr/>
      <dgm:t>
        <a:bodyPr/>
        <a:lstStyle/>
        <a:p>
          <a:pPr rtl="0"/>
          <a:r>
            <a:rPr lang="en-GB" smtClean="0"/>
            <a:t>Fault Domains</a:t>
          </a:r>
          <a:endParaRPr lang="en-US"/>
        </a:p>
      </dgm:t>
    </dgm:pt>
    <dgm:pt modelId="{CA890A0F-8FAF-4F56-A352-171D8ED09D90}" type="parTrans" cxnId="{7F74ABB1-7FAD-4FCF-82C4-0A228BDFDAE0}">
      <dgm:prSet/>
      <dgm:spPr/>
      <dgm:t>
        <a:bodyPr/>
        <a:lstStyle/>
        <a:p>
          <a:endParaRPr lang="en-US"/>
        </a:p>
      </dgm:t>
    </dgm:pt>
    <dgm:pt modelId="{AB099440-BCE9-4CCD-A6FB-0E5C146F6267}" type="sibTrans" cxnId="{7F74ABB1-7FAD-4FCF-82C4-0A228BDFDAE0}">
      <dgm:prSet/>
      <dgm:spPr/>
      <dgm:t>
        <a:bodyPr/>
        <a:lstStyle/>
        <a:p>
          <a:endParaRPr lang="en-US"/>
        </a:p>
      </dgm:t>
    </dgm:pt>
    <dgm:pt modelId="{1F8618EE-8F6A-486F-804E-AC5CABEB43A0}">
      <dgm:prSet/>
      <dgm:spPr/>
      <dgm:t>
        <a:bodyPr/>
        <a:lstStyle/>
        <a:p>
          <a:pPr rtl="0"/>
          <a:r>
            <a:rPr lang="en-GB" smtClean="0"/>
            <a:t>Upgrade Domains</a:t>
          </a:r>
          <a:endParaRPr lang="en-US"/>
        </a:p>
      </dgm:t>
    </dgm:pt>
    <dgm:pt modelId="{AAD361BC-8797-4224-8848-D44469E29461}" type="parTrans" cxnId="{384C5861-12F7-4BBF-AF49-5176EB0B89C1}">
      <dgm:prSet/>
      <dgm:spPr/>
      <dgm:t>
        <a:bodyPr/>
        <a:lstStyle/>
        <a:p>
          <a:endParaRPr lang="en-US"/>
        </a:p>
      </dgm:t>
    </dgm:pt>
    <dgm:pt modelId="{469EE28C-DBA2-4820-8915-51FD2523B03C}" type="sibTrans" cxnId="{384C5861-12F7-4BBF-AF49-5176EB0B89C1}">
      <dgm:prSet/>
      <dgm:spPr/>
      <dgm:t>
        <a:bodyPr/>
        <a:lstStyle/>
        <a:p>
          <a:endParaRPr lang="en-US"/>
        </a:p>
      </dgm:t>
    </dgm:pt>
    <dgm:pt modelId="{C8EDEF6E-8AAF-4867-98A7-F0CF260A4D0B}" type="pres">
      <dgm:prSet presAssocID="{A420E3C0-815F-4294-A987-497906252A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30A133-5A05-4D1A-AB01-D2C51FBF271E}" type="pres">
      <dgm:prSet presAssocID="{53894E5F-2BB3-4BA3-BDDD-D5B948D83BB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251BA-CE3F-4530-87B4-057CF7CCFD9A}" type="pres">
      <dgm:prSet presAssocID="{53894E5F-2BB3-4BA3-BDDD-D5B948D83BB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3BF34-ACB0-4AD4-80F5-069014332EED}" type="pres">
      <dgm:prSet presAssocID="{B8BEDEB5-AD5E-4C82-A08E-B168B9639B6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3A6BA-A2E8-4592-9E5B-308BD5456A5C}" type="pres">
      <dgm:prSet presAssocID="{B8BEDEB5-AD5E-4C82-A08E-B168B9639B6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E46E71-62FC-473D-AB80-B12BCF67E48D}" srcId="{B8BEDEB5-AD5E-4C82-A08E-B168B9639B6F}" destId="{4BDCEDEC-C84F-44D4-98B8-74C863C708E9}" srcOrd="0" destOrd="0" parTransId="{73F4F69F-0109-410E-B244-C4E59F057E95}" sibTransId="{4207FC08-86FF-4BC2-88BA-C1B1E308F178}"/>
    <dgm:cxn modelId="{B2845DBE-19CF-4A8E-8795-48620C5EC2C4}" type="presOf" srcId="{A420E3C0-815F-4294-A987-497906252A2C}" destId="{C8EDEF6E-8AAF-4867-98A7-F0CF260A4D0B}" srcOrd="0" destOrd="0" presId="urn:microsoft.com/office/officeart/2005/8/layout/vList2"/>
    <dgm:cxn modelId="{0CB2C4B3-2038-4C15-8540-268F979909A9}" type="presOf" srcId="{9BB05851-8321-49B5-82AA-876BC8C9A6D0}" destId="{CCC251BA-CE3F-4530-87B4-057CF7CCFD9A}" srcOrd="0" destOrd="0" presId="urn:microsoft.com/office/officeart/2005/8/layout/vList2"/>
    <dgm:cxn modelId="{381C2347-71E9-47A5-931F-4035F80D2A4A}" type="presOf" srcId="{1F8618EE-8F6A-486F-804E-AC5CABEB43A0}" destId="{BB63A6BA-A2E8-4592-9E5B-308BD5456A5C}" srcOrd="0" destOrd="2" presId="urn:microsoft.com/office/officeart/2005/8/layout/vList2"/>
    <dgm:cxn modelId="{7F74ABB1-7FAD-4FCF-82C4-0A228BDFDAE0}" srcId="{B8BEDEB5-AD5E-4C82-A08E-B168B9639B6F}" destId="{4C5ECF8F-0FB7-4682-9121-FF37FCD6E49A}" srcOrd="1" destOrd="0" parTransId="{CA890A0F-8FAF-4F56-A352-171D8ED09D90}" sibTransId="{AB099440-BCE9-4CCD-A6FB-0E5C146F6267}"/>
    <dgm:cxn modelId="{15685158-4C30-4DA7-9501-919E95A4948C}" srcId="{A420E3C0-815F-4294-A987-497906252A2C}" destId="{53894E5F-2BB3-4BA3-BDDD-D5B948D83BB0}" srcOrd="0" destOrd="0" parTransId="{16298417-702F-43A4-AA57-004C45D8D060}" sibTransId="{89A2AD38-7535-4302-BF31-A6C47C8EC7EC}"/>
    <dgm:cxn modelId="{977CAEEF-4ED1-4DD5-A3A6-3BD86E11DD1D}" srcId="{53894E5F-2BB3-4BA3-BDDD-D5B948D83BB0}" destId="{9BB05851-8321-49B5-82AA-876BC8C9A6D0}" srcOrd="0" destOrd="0" parTransId="{8DC7DD81-67D1-4384-B245-76C68012A5C7}" sibTransId="{FB8CB9A9-D745-4871-BF81-7398FE0E9D01}"/>
    <dgm:cxn modelId="{384C5861-12F7-4BBF-AF49-5176EB0B89C1}" srcId="{B8BEDEB5-AD5E-4C82-A08E-B168B9639B6F}" destId="{1F8618EE-8F6A-486F-804E-AC5CABEB43A0}" srcOrd="2" destOrd="0" parTransId="{AAD361BC-8797-4224-8848-D44469E29461}" sibTransId="{469EE28C-DBA2-4820-8915-51FD2523B03C}"/>
    <dgm:cxn modelId="{026A265B-0CEB-48BC-91A8-26C987D486F1}" type="presOf" srcId="{B8BEDEB5-AD5E-4C82-A08E-B168B9639B6F}" destId="{B9C3BF34-ACB0-4AD4-80F5-069014332EED}" srcOrd="0" destOrd="0" presId="urn:microsoft.com/office/officeart/2005/8/layout/vList2"/>
    <dgm:cxn modelId="{0DE39734-8049-4E78-830C-AADA19793CAA}" type="presOf" srcId="{4BDCEDEC-C84F-44D4-98B8-74C863C708E9}" destId="{BB63A6BA-A2E8-4592-9E5B-308BD5456A5C}" srcOrd="0" destOrd="0" presId="urn:microsoft.com/office/officeart/2005/8/layout/vList2"/>
    <dgm:cxn modelId="{F5F376D8-D1C8-42D5-87CC-162813D64D69}" srcId="{A420E3C0-815F-4294-A987-497906252A2C}" destId="{B8BEDEB5-AD5E-4C82-A08E-B168B9639B6F}" srcOrd="1" destOrd="0" parTransId="{12326180-52F5-4B2F-8622-C5D1941651D8}" sibTransId="{94D7CF33-8ADE-407D-A13B-ECFF607C9C1A}"/>
    <dgm:cxn modelId="{7A622A45-33C2-4D5C-8896-E4CE83DD8BD3}" type="presOf" srcId="{53894E5F-2BB3-4BA3-BDDD-D5B948D83BB0}" destId="{9F30A133-5A05-4D1A-AB01-D2C51FBF271E}" srcOrd="0" destOrd="0" presId="urn:microsoft.com/office/officeart/2005/8/layout/vList2"/>
    <dgm:cxn modelId="{8315C91F-11B0-473E-82E5-68FDFB2D8084}" type="presOf" srcId="{4C5ECF8F-0FB7-4682-9121-FF37FCD6E49A}" destId="{BB63A6BA-A2E8-4592-9E5B-308BD5456A5C}" srcOrd="0" destOrd="1" presId="urn:microsoft.com/office/officeart/2005/8/layout/vList2"/>
    <dgm:cxn modelId="{E5CDAEE1-DB94-4BDC-BEC7-47DE07AE9C57}" type="presParOf" srcId="{C8EDEF6E-8AAF-4867-98A7-F0CF260A4D0B}" destId="{9F30A133-5A05-4D1A-AB01-D2C51FBF271E}" srcOrd="0" destOrd="0" presId="urn:microsoft.com/office/officeart/2005/8/layout/vList2"/>
    <dgm:cxn modelId="{AD7C2FF9-1A52-473D-ACBF-68F091DF38C9}" type="presParOf" srcId="{C8EDEF6E-8AAF-4867-98A7-F0CF260A4D0B}" destId="{CCC251BA-CE3F-4530-87B4-057CF7CCFD9A}" srcOrd="1" destOrd="0" presId="urn:microsoft.com/office/officeart/2005/8/layout/vList2"/>
    <dgm:cxn modelId="{51D9D09F-8832-43E6-827F-119B5305417D}" type="presParOf" srcId="{C8EDEF6E-8AAF-4867-98A7-F0CF260A4D0B}" destId="{B9C3BF34-ACB0-4AD4-80F5-069014332EED}" srcOrd="2" destOrd="0" presId="urn:microsoft.com/office/officeart/2005/8/layout/vList2"/>
    <dgm:cxn modelId="{F09DA292-1236-41CC-89C3-E54DE0892755}" type="presParOf" srcId="{C8EDEF6E-8AAF-4867-98A7-F0CF260A4D0B}" destId="{BB63A6BA-A2E8-4592-9E5B-308BD5456A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66E875-369D-4D80-BDFF-2BAC5BEDB5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214096-8DE9-4BC2-BC35-981E83C14D4A}">
      <dgm:prSet/>
      <dgm:spPr/>
      <dgm:t>
        <a:bodyPr/>
        <a:lstStyle/>
        <a:p>
          <a:pPr rtl="0"/>
          <a:r>
            <a:rPr lang="en-GB" smtClean="0"/>
            <a:t>Microsoft</a:t>
          </a:r>
          <a:endParaRPr lang="en-US"/>
        </a:p>
      </dgm:t>
    </dgm:pt>
    <dgm:pt modelId="{BE602A04-368D-49E9-A877-CB21B5681579}" type="parTrans" cxnId="{92DE402B-845B-432A-8959-9E3E2392D26A}">
      <dgm:prSet/>
      <dgm:spPr/>
      <dgm:t>
        <a:bodyPr/>
        <a:lstStyle/>
        <a:p>
          <a:endParaRPr lang="en-US"/>
        </a:p>
      </dgm:t>
    </dgm:pt>
    <dgm:pt modelId="{0FA7C522-BCCA-4AE0-B9A2-0A3FB11A8E0F}" type="sibTrans" cxnId="{92DE402B-845B-432A-8959-9E3E2392D26A}">
      <dgm:prSet/>
      <dgm:spPr/>
      <dgm:t>
        <a:bodyPr/>
        <a:lstStyle/>
        <a:p>
          <a:endParaRPr lang="en-US"/>
        </a:p>
      </dgm:t>
    </dgm:pt>
    <dgm:pt modelId="{A2FC919D-7C23-4AE6-8A02-ED9D5CC57015}">
      <dgm:prSet/>
      <dgm:spPr/>
      <dgm:t>
        <a:bodyPr/>
        <a:lstStyle/>
        <a:p>
          <a:pPr rtl="0"/>
          <a:r>
            <a:rPr lang="en-GB" dirty="0" smtClean="0"/>
            <a:t>Amazon</a:t>
          </a:r>
          <a:endParaRPr lang="en-US" dirty="0"/>
        </a:p>
      </dgm:t>
    </dgm:pt>
    <dgm:pt modelId="{43FFB0AA-3C0B-4B0E-ACD5-33037C54ACCA}" type="parTrans" cxnId="{3E500A5E-AC86-441A-AEBE-EFB3C5874F73}">
      <dgm:prSet/>
      <dgm:spPr/>
      <dgm:t>
        <a:bodyPr/>
        <a:lstStyle/>
        <a:p>
          <a:endParaRPr lang="en-US"/>
        </a:p>
      </dgm:t>
    </dgm:pt>
    <dgm:pt modelId="{9D35749C-8ACC-48C7-9247-93844863F4A4}" type="sibTrans" cxnId="{3E500A5E-AC86-441A-AEBE-EFB3C5874F73}">
      <dgm:prSet/>
      <dgm:spPr/>
      <dgm:t>
        <a:bodyPr/>
        <a:lstStyle/>
        <a:p>
          <a:endParaRPr lang="en-US"/>
        </a:p>
      </dgm:t>
    </dgm:pt>
    <dgm:pt modelId="{CC9EDA9F-DFF2-45E0-90F0-CB7F7A379077}">
      <dgm:prSet/>
      <dgm:spPr/>
      <dgm:t>
        <a:bodyPr/>
        <a:lstStyle/>
        <a:p>
          <a:pPr rtl="0"/>
          <a:r>
            <a:rPr lang="en-GB" dirty="0" err="1" smtClean="0"/>
            <a:t>Rackspace</a:t>
          </a:r>
          <a:endParaRPr lang="en-US" dirty="0"/>
        </a:p>
      </dgm:t>
    </dgm:pt>
    <dgm:pt modelId="{7DC9ED5A-7A7E-4D3C-9C43-548108E1B515}" type="parTrans" cxnId="{20462EEF-13EF-4B23-9AA1-956ED0A19841}">
      <dgm:prSet/>
      <dgm:spPr/>
      <dgm:t>
        <a:bodyPr/>
        <a:lstStyle/>
        <a:p>
          <a:endParaRPr lang="en-US"/>
        </a:p>
      </dgm:t>
    </dgm:pt>
    <dgm:pt modelId="{B25B7E83-1E32-41A3-880E-5FFC18EA2011}" type="sibTrans" cxnId="{20462EEF-13EF-4B23-9AA1-956ED0A19841}">
      <dgm:prSet/>
      <dgm:spPr/>
      <dgm:t>
        <a:bodyPr/>
        <a:lstStyle/>
        <a:p>
          <a:endParaRPr lang="en-US"/>
        </a:p>
      </dgm:t>
    </dgm:pt>
    <dgm:pt modelId="{664BC55B-FBCB-43D9-905D-3C579062D726}" type="pres">
      <dgm:prSet presAssocID="{C866E875-369D-4D80-BDFF-2BAC5BEDB5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34BEEF-9C46-4649-B6E3-9D010723E389}" type="pres">
      <dgm:prSet presAssocID="{54214096-8DE9-4BC2-BC35-981E83C14D4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E5084-17CC-4544-A65D-D89AE668D437}" type="pres">
      <dgm:prSet presAssocID="{0FA7C522-BCCA-4AE0-B9A2-0A3FB11A8E0F}" presName="spacer" presStyleCnt="0"/>
      <dgm:spPr/>
    </dgm:pt>
    <dgm:pt modelId="{037ECA6F-13FA-49B3-97FC-87C6944B229A}" type="pres">
      <dgm:prSet presAssocID="{A2FC919D-7C23-4AE6-8A02-ED9D5CC5701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CAC9D-9554-4C32-A837-AEB39DC48F8A}" type="pres">
      <dgm:prSet presAssocID="{9D35749C-8ACC-48C7-9247-93844863F4A4}" presName="spacer" presStyleCnt="0"/>
      <dgm:spPr/>
    </dgm:pt>
    <dgm:pt modelId="{B4FA5117-BF44-466A-AA5A-B15DF5E4E123}" type="pres">
      <dgm:prSet presAssocID="{CC9EDA9F-DFF2-45E0-90F0-CB7F7A3790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500A5E-AC86-441A-AEBE-EFB3C5874F73}" srcId="{C866E875-369D-4D80-BDFF-2BAC5BEDB55C}" destId="{A2FC919D-7C23-4AE6-8A02-ED9D5CC57015}" srcOrd="1" destOrd="0" parTransId="{43FFB0AA-3C0B-4B0E-ACD5-33037C54ACCA}" sibTransId="{9D35749C-8ACC-48C7-9247-93844863F4A4}"/>
    <dgm:cxn modelId="{92DE402B-845B-432A-8959-9E3E2392D26A}" srcId="{C866E875-369D-4D80-BDFF-2BAC5BEDB55C}" destId="{54214096-8DE9-4BC2-BC35-981E83C14D4A}" srcOrd="0" destOrd="0" parTransId="{BE602A04-368D-49E9-A877-CB21B5681579}" sibTransId="{0FA7C522-BCCA-4AE0-B9A2-0A3FB11A8E0F}"/>
    <dgm:cxn modelId="{CF4C5FC0-AFED-4679-B1DC-00CFAD89EC7E}" type="presOf" srcId="{54214096-8DE9-4BC2-BC35-981E83C14D4A}" destId="{E534BEEF-9C46-4649-B6E3-9D010723E389}" srcOrd="0" destOrd="0" presId="urn:microsoft.com/office/officeart/2005/8/layout/vList2"/>
    <dgm:cxn modelId="{D2983C3B-5889-47AA-9C67-E798097D3353}" type="presOf" srcId="{C866E875-369D-4D80-BDFF-2BAC5BEDB55C}" destId="{664BC55B-FBCB-43D9-905D-3C579062D726}" srcOrd="0" destOrd="0" presId="urn:microsoft.com/office/officeart/2005/8/layout/vList2"/>
    <dgm:cxn modelId="{379CDD07-382E-4A97-9E6A-124BF8215EF6}" type="presOf" srcId="{CC9EDA9F-DFF2-45E0-90F0-CB7F7A379077}" destId="{B4FA5117-BF44-466A-AA5A-B15DF5E4E123}" srcOrd="0" destOrd="0" presId="urn:microsoft.com/office/officeart/2005/8/layout/vList2"/>
    <dgm:cxn modelId="{20462EEF-13EF-4B23-9AA1-956ED0A19841}" srcId="{C866E875-369D-4D80-BDFF-2BAC5BEDB55C}" destId="{CC9EDA9F-DFF2-45E0-90F0-CB7F7A379077}" srcOrd="2" destOrd="0" parTransId="{7DC9ED5A-7A7E-4D3C-9C43-548108E1B515}" sibTransId="{B25B7E83-1E32-41A3-880E-5FFC18EA2011}"/>
    <dgm:cxn modelId="{01CFA813-109D-4C1C-A5DC-6518000FBC06}" type="presOf" srcId="{A2FC919D-7C23-4AE6-8A02-ED9D5CC57015}" destId="{037ECA6F-13FA-49B3-97FC-87C6944B229A}" srcOrd="0" destOrd="0" presId="urn:microsoft.com/office/officeart/2005/8/layout/vList2"/>
    <dgm:cxn modelId="{004C3107-A1FF-4DB3-9B3E-01AA0D982E5F}" type="presParOf" srcId="{664BC55B-FBCB-43D9-905D-3C579062D726}" destId="{E534BEEF-9C46-4649-B6E3-9D010723E389}" srcOrd="0" destOrd="0" presId="urn:microsoft.com/office/officeart/2005/8/layout/vList2"/>
    <dgm:cxn modelId="{E6D2C67E-5209-43DD-8776-FF0008A7CA37}" type="presParOf" srcId="{664BC55B-FBCB-43D9-905D-3C579062D726}" destId="{8C6E5084-17CC-4544-A65D-D89AE668D437}" srcOrd="1" destOrd="0" presId="urn:microsoft.com/office/officeart/2005/8/layout/vList2"/>
    <dgm:cxn modelId="{B785BAD6-414B-40E0-964F-6A374D115176}" type="presParOf" srcId="{664BC55B-FBCB-43D9-905D-3C579062D726}" destId="{037ECA6F-13FA-49B3-97FC-87C6944B229A}" srcOrd="2" destOrd="0" presId="urn:microsoft.com/office/officeart/2005/8/layout/vList2"/>
    <dgm:cxn modelId="{CA4E1248-91FD-4DA7-872E-AF27EFD90622}" type="presParOf" srcId="{664BC55B-FBCB-43D9-905D-3C579062D726}" destId="{236CAC9D-9554-4C32-A837-AEB39DC48F8A}" srcOrd="3" destOrd="0" presId="urn:microsoft.com/office/officeart/2005/8/layout/vList2"/>
    <dgm:cxn modelId="{C000B901-E330-4919-970F-57B38B00D2EB}" type="presParOf" srcId="{664BC55B-FBCB-43D9-905D-3C579062D726}" destId="{B4FA5117-BF44-466A-AA5A-B15DF5E4E1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912D3C-158D-4EDE-AC85-7ED769C889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43FEA0C-EA51-45AF-BC95-D5322D7C7303}">
      <dgm:prSet/>
      <dgm:spPr/>
      <dgm:t>
        <a:bodyPr/>
        <a:lstStyle/>
        <a:p>
          <a:pPr rtl="0"/>
          <a:r>
            <a:rPr lang="en-GB" smtClean="0"/>
            <a:t>Segregation of resources</a:t>
          </a:r>
          <a:endParaRPr lang="en-US"/>
        </a:p>
      </dgm:t>
    </dgm:pt>
    <dgm:pt modelId="{619E9C78-B935-4EFA-8019-986E1FE9A945}" type="parTrans" cxnId="{BB08A9F3-411F-4645-8D06-2DFA025B42DF}">
      <dgm:prSet/>
      <dgm:spPr/>
      <dgm:t>
        <a:bodyPr/>
        <a:lstStyle/>
        <a:p>
          <a:endParaRPr lang="en-US"/>
        </a:p>
      </dgm:t>
    </dgm:pt>
    <dgm:pt modelId="{7074B72C-1D16-4D57-84B2-328959667F90}" type="sibTrans" cxnId="{BB08A9F3-411F-4645-8D06-2DFA025B42DF}">
      <dgm:prSet/>
      <dgm:spPr/>
      <dgm:t>
        <a:bodyPr/>
        <a:lstStyle/>
        <a:p>
          <a:endParaRPr lang="en-US"/>
        </a:p>
      </dgm:t>
    </dgm:pt>
    <dgm:pt modelId="{6A737AB8-B035-4129-A568-91540303CB1F}">
      <dgm:prSet/>
      <dgm:spPr/>
      <dgm:t>
        <a:bodyPr/>
        <a:lstStyle/>
        <a:p>
          <a:pPr rtl="0"/>
          <a:r>
            <a:rPr lang="en-GB" smtClean="0"/>
            <a:t>Modular systems</a:t>
          </a:r>
          <a:endParaRPr lang="en-US"/>
        </a:p>
      </dgm:t>
    </dgm:pt>
    <dgm:pt modelId="{8F0D6AEC-879B-48AE-9E06-CB1CB04C7118}" type="parTrans" cxnId="{2C7678E1-4F30-4EF6-8652-252151987CC4}">
      <dgm:prSet/>
      <dgm:spPr/>
      <dgm:t>
        <a:bodyPr/>
        <a:lstStyle/>
        <a:p>
          <a:endParaRPr lang="en-US"/>
        </a:p>
      </dgm:t>
    </dgm:pt>
    <dgm:pt modelId="{91CE4E9F-0E1A-4C69-97F8-5AA14079EBD2}" type="sibTrans" cxnId="{2C7678E1-4F30-4EF6-8652-252151987CC4}">
      <dgm:prSet/>
      <dgm:spPr/>
      <dgm:t>
        <a:bodyPr/>
        <a:lstStyle/>
        <a:p>
          <a:endParaRPr lang="en-US"/>
        </a:p>
      </dgm:t>
    </dgm:pt>
    <dgm:pt modelId="{6E2F7543-AE98-4E96-9503-35CCBAD1491A}">
      <dgm:prSet/>
      <dgm:spPr/>
      <dgm:t>
        <a:bodyPr/>
        <a:lstStyle/>
        <a:p>
          <a:pPr rtl="0"/>
          <a:r>
            <a:rPr lang="en-GB" smtClean="0"/>
            <a:t>Environmental Restrictions</a:t>
          </a:r>
          <a:endParaRPr lang="en-US"/>
        </a:p>
      </dgm:t>
    </dgm:pt>
    <dgm:pt modelId="{1AF3F02B-D22B-45F6-A461-A1AE17CC0DFD}" type="parTrans" cxnId="{B1138C90-4C7C-46C3-9611-A459E002B061}">
      <dgm:prSet/>
      <dgm:spPr/>
      <dgm:t>
        <a:bodyPr/>
        <a:lstStyle/>
        <a:p>
          <a:endParaRPr lang="en-US"/>
        </a:p>
      </dgm:t>
    </dgm:pt>
    <dgm:pt modelId="{FB886E43-57D4-4FFD-ADBF-B6F16E9F8E6D}" type="sibTrans" cxnId="{B1138C90-4C7C-46C3-9611-A459E002B061}">
      <dgm:prSet/>
      <dgm:spPr/>
      <dgm:t>
        <a:bodyPr/>
        <a:lstStyle/>
        <a:p>
          <a:endParaRPr lang="en-US"/>
        </a:p>
      </dgm:t>
    </dgm:pt>
    <dgm:pt modelId="{033F4F0C-545E-4E94-A967-D4D4F2493CD7}" type="pres">
      <dgm:prSet presAssocID="{81912D3C-158D-4EDE-AC85-7ED769C889E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4F58C-6000-4B11-90C8-02F5FA6D6AEA}" type="pres">
      <dgm:prSet presAssocID="{D43FEA0C-EA51-45AF-BC95-D5322D7C730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FBE7E-688A-4A89-A00F-56A7125B00AA}" type="pres">
      <dgm:prSet presAssocID="{7074B72C-1D16-4D57-84B2-328959667F90}" presName="spacer" presStyleCnt="0"/>
      <dgm:spPr/>
    </dgm:pt>
    <dgm:pt modelId="{1A2815D2-433C-4CE0-9FD2-4FEE60361652}" type="pres">
      <dgm:prSet presAssocID="{6A737AB8-B035-4129-A568-91540303CB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92A92-F3ED-4517-9C15-D91472B41CB3}" type="pres">
      <dgm:prSet presAssocID="{91CE4E9F-0E1A-4C69-97F8-5AA14079EBD2}" presName="spacer" presStyleCnt="0"/>
      <dgm:spPr/>
    </dgm:pt>
    <dgm:pt modelId="{DD5A3137-2144-4454-A6F1-1590EF88BB79}" type="pres">
      <dgm:prSet presAssocID="{6E2F7543-AE98-4E96-9503-35CCBAD1491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3A58F-2027-43B6-A8D8-81DB838E391F}" type="presOf" srcId="{81912D3C-158D-4EDE-AC85-7ED769C889EA}" destId="{033F4F0C-545E-4E94-A967-D4D4F2493CD7}" srcOrd="0" destOrd="0" presId="urn:microsoft.com/office/officeart/2005/8/layout/vList2"/>
    <dgm:cxn modelId="{BB08A9F3-411F-4645-8D06-2DFA025B42DF}" srcId="{81912D3C-158D-4EDE-AC85-7ED769C889EA}" destId="{D43FEA0C-EA51-45AF-BC95-D5322D7C7303}" srcOrd="0" destOrd="0" parTransId="{619E9C78-B935-4EFA-8019-986E1FE9A945}" sibTransId="{7074B72C-1D16-4D57-84B2-328959667F90}"/>
    <dgm:cxn modelId="{B1138C90-4C7C-46C3-9611-A459E002B061}" srcId="{81912D3C-158D-4EDE-AC85-7ED769C889EA}" destId="{6E2F7543-AE98-4E96-9503-35CCBAD1491A}" srcOrd="2" destOrd="0" parTransId="{1AF3F02B-D22B-45F6-A461-A1AE17CC0DFD}" sibTransId="{FB886E43-57D4-4FFD-ADBF-B6F16E9F8E6D}"/>
    <dgm:cxn modelId="{FF2235B0-C7DF-4301-95F5-661E52386C3F}" type="presOf" srcId="{D43FEA0C-EA51-45AF-BC95-D5322D7C7303}" destId="{8ED4F58C-6000-4B11-90C8-02F5FA6D6AEA}" srcOrd="0" destOrd="0" presId="urn:microsoft.com/office/officeart/2005/8/layout/vList2"/>
    <dgm:cxn modelId="{2F617E94-83DE-4FD9-9AF5-E776934BA2A1}" type="presOf" srcId="{6E2F7543-AE98-4E96-9503-35CCBAD1491A}" destId="{DD5A3137-2144-4454-A6F1-1590EF88BB79}" srcOrd="0" destOrd="0" presId="urn:microsoft.com/office/officeart/2005/8/layout/vList2"/>
    <dgm:cxn modelId="{7DD0990D-6ABF-405D-B07D-973ED145E245}" type="presOf" srcId="{6A737AB8-B035-4129-A568-91540303CB1F}" destId="{1A2815D2-433C-4CE0-9FD2-4FEE60361652}" srcOrd="0" destOrd="0" presId="urn:microsoft.com/office/officeart/2005/8/layout/vList2"/>
    <dgm:cxn modelId="{2C7678E1-4F30-4EF6-8652-252151987CC4}" srcId="{81912D3C-158D-4EDE-AC85-7ED769C889EA}" destId="{6A737AB8-B035-4129-A568-91540303CB1F}" srcOrd="1" destOrd="0" parTransId="{8F0D6AEC-879B-48AE-9E06-CB1CB04C7118}" sibTransId="{91CE4E9F-0E1A-4C69-97F8-5AA14079EBD2}"/>
    <dgm:cxn modelId="{3EBFB887-768C-452F-9B5E-8E97807ADCD4}" type="presParOf" srcId="{033F4F0C-545E-4E94-A967-D4D4F2493CD7}" destId="{8ED4F58C-6000-4B11-90C8-02F5FA6D6AEA}" srcOrd="0" destOrd="0" presId="urn:microsoft.com/office/officeart/2005/8/layout/vList2"/>
    <dgm:cxn modelId="{AE61DA09-B39D-47B6-BFA4-BE58C52CC2E6}" type="presParOf" srcId="{033F4F0C-545E-4E94-A967-D4D4F2493CD7}" destId="{618FBE7E-688A-4A89-A00F-56A7125B00AA}" srcOrd="1" destOrd="0" presId="urn:microsoft.com/office/officeart/2005/8/layout/vList2"/>
    <dgm:cxn modelId="{854A4145-C6B3-48AF-ACE1-D6F9417F44B3}" type="presParOf" srcId="{033F4F0C-545E-4E94-A967-D4D4F2493CD7}" destId="{1A2815D2-433C-4CE0-9FD2-4FEE60361652}" srcOrd="2" destOrd="0" presId="urn:microsoft.com/office/officeart/2005/8/layout/vList2"/>
    <dgm:cxn modelId="{7CA844EA-C8D0-49A4-B2DF-F99E1C62796A}" type="presParOf" srcId="{033F4F0C-545E-4E94-A967-D4D4F2493CD7}" destId="{3AB92A92-F3ED-4517-9C15-D91472B41CB3}" srcOrd="3" destOrd="0" presId="urn:microsoft.com/office/officeart/2005/8/layout/vList2"/>
    <dgm:cxn modelId="{9345900A-F002-49B4-B822-8C7C3ACFB035}" type="presParOf" srcId="{033F4F0C-545E-4E94-A967-D4D4F2493CD7}" destId="{DD5A3137-2144-4454-A6F1-1590EF88BB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B965E9-AE7C-460F-90BC-19CA3C91269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3B990-EACA-42E9-9CFF-00F29F7966B9}">
      <dgm:prSet/>
      <dgm:spPr/>
      <dgm:t>
        <a:bodyPr/>
        <a:lstStyle/>
        <a:p>
          <a:pPr rtl="0"/>
          <a:r>
            <a:rPr lang="en-GB" smtClean="0"/>
            <a:t>Region</a:t>
          </a:r>
          <a:endParaRPr lang="en-US"/>
        </a:p>
      </dgm:t>
    </dgm:pt>
    <dgm:pt modelId="{8FE0F387-1F90-4623-B113-347FC5142F6B}" type="parTrans" cxnId="{D2881BA0-78CA-4426-9F24-89E4C96C16C9}">
      <dgm:prSet/>
      <dgm:spPr/>
      <dgm:t>
        <a:bodyPr/>
        <a:lstStyle/>
        <a:p>
          <a:endParaRPr lang="en-US"/>
        </a:p>
      </dgm:t>
    </dgm:pt>
    <dgm:pt modelId="{AFCA8D47-9C11-406D-9EA2-2D9F5E082A2F}" type="sibTrans" cxnId="{D2881BA0-78CA-4426-9F24-89E4C96C16C9}">
      <dgm:prSet/>
      <dgm:spPr/>
      <dgm:t>
        <a:bodyPr/>
        <a:lstStyle/>
        <a:p>
          <a:endParaRPr lang="en-US"/>
        </a:p>
      </dgm:t>
    </dgm:pt>
    <dgm:pt modelId="{AF9F8C29-CCC8-4F00-803C-EB51B31DE605}">
      <dgm:prSet/>
      <dgm:spPr/>
      <dgm:t>
        <a:bodyPr/>
        <a:lstStyle/>
        <a:p>
          <a:pPr rtl="0"/>
          <a:r>
            <a:rPr lang="en-GB" smtClean="0"/>
            <a:t>Resource Group</a:t>
          </a:r>
          <a:endParaRPr lang="en-US"/>
        </a:p>
      </dgm:t>
    </dgm:pt>
    <dgm:pt modelId="{7BDF00F3-3680-4B77-8B01-80C1B7FF79A5}" type="parTrans" cxnId="{45B0D6FE-AF3C-4DFA-985E-01989BB9F763}">
      <dgm:prSet/>
      <dgm:spPr/>
      <dgm:t>
        <a:bodyPr/>
        <a:lstStyle/>
        <a:p>
          <a:endParaRPr lang="en-US"/>
        </a:p>
      </dgm:t>
    </dgm:pt>
    <dgm:pt modelId="{79AAB11E-6F8E-45EE-A1B0-525C2E0360B3}" type="sibTrans" cxnId="{45B0D6FE-AF3C-4DFA-985E-01989BB9F763}">
      <dgm:prSet/>
      <dgm:spPr/>
      <dgm:t>
        <a:bodyPr/>
        <a:lstStyle/>
        <a:p>
          <a:endParaRPr lang="en-US"/>
        </a:p>
      </dgm:t>
    </dgm:pt>
    <dgm:pt modelId="{F1193971-FC37-4AF9-B149-7E014A1D8A4E}">
      <dgm:prSet/>
      <dgm:spPr/>
      <dgm:t>
        <a:bodyPr/>
        <a:lstStyle/>
        <a:p>
          <a:pPr rtl="0"/>
          <a:r>
            <a:rPr lang="en-GB" smtClean="0"/>
            <a:t>Availability Set</a:t>
          </a:r>
          <a:endParaRPr lang="en-US"/>
        </a:p>
      </dgm:t>
    </dgm:pt>
    <dgm:pt modelId="{B40C0319-B93D-4FEB-B86C-74A6D1438196}" type="parTrans" cxnId="{7CA884F8-BF79-4E7F-9297-96CDF5A010D0}">
      <dgm:prSet/>
      <dgm:spPr/>
      <dgm:t>
        <a:bodyPr/>
        <a:lstStyle/>
        <a:p>
          <a:endParaRPr lang="en-US"/>
        </a:p>
      </dgm:t>
    </dgm:pt>
    <dgm:pt modelId="{2F14F494-E9B4-40BD-82F3-7D2169051309}" type="sibTrans" cxnId="{7CA884F8-BF79-4E7F-9297-96CDF5A010D0}">
      <dgm:prSet/>
      <dgm:spPr/>
      <dgm:t>
        <a:bodyPr/>
        <a:lstStyle/>
        <a:p>
          <a:endParaRPr lang="en-US"/>
        </a:p>
      </dgm:t>
    </dgm:pt>
    <dgm:pt modelId="{EB2528BD-E332-43B7-8BAE-D97371267F61}">
      <dgm:prSet/>
      <dgm:spPr/>
      <dgm:t>
        <a:bodyPr/>
        <a:lstStyle/>
        <a:p>
          <a:pPr rtl="0"/>
          <a:r>
            <a:rPr lang="en-GB" dirty="0" smtClean="0"/>
            <a:t>Fault Domain</a:t>
          </a:r>
          <a:endParaRPr lang="en-US" dirty="0"/>
        </a:p>
      </dgm:t>
    </dgm:pt>
    <dgm:pt modelId="{46F76ED4-9D5F-4375-A407-0639491B40EE}" type="parTrans" cxnId="{D04178DF-315C-4E7A-8F39-FDD6016D172D}">
      <dgm:prSet/>
      <dgm:spPr/>
      <dgm:t>
        <a:bodyPr/>
        <a:lstStyle/>
        <a:p>
          <a:endParaRPr lang="en-US"/>
        </a:p>
      </dgm:t>
    </dgm:pt>
    <dgm:pt modelId="{58145943-703E-4151-9F92-3C3BDFE52A6D}" type="sibTrans" cxnId="{D04178DF-315C-4E7A-8F39-FDD6016D172D}">
      <dgm:prSet/>
      <dgm:spPr/>
      <dgm:t>
        <a:bodyPr/>
        <a:lstStyle/>
        <a:p>
          <a:endParaRPr lang="en-US"/>
        </a:p>
      </dgm:t>
    </dgm:pt>
    <dgm:pt modelId="{B8886994-C5A4-4005-A6F7-C80193F1B25C}">
      <dgm:prSet/>
      <dgm:spPr/>
      <dgm:t>
        <a:bodyPr/>
        <a:lstStyle/>
        <a:p>
          <a:pPr rtl="0"/>
          <a:r>
            <a:rPr lang="en-GB" dirty="0" smtClean="0"/>
            <a:t>Update Domain</a:t>
          </a:r>
          <a:endParaRPr lang="en-US" dirty="0"/>
        </a:p>
      </dgm:t>
    </dgm:pt>
    <dgm:pt modelId="{FE096EA4-8481-4808-9CE9-2332B2CF00A8}" type="parTrans" cxnId="{542FC972-8DA6-444F-8FF5-EE8BE92F3917}">
      <dgm:prSet/>
      <dgm:spPr/>
      <dgm:t>
        <a:bodyPr/>
        <a:lstStyle/>
        <a:p>
          <a:endParaRPr lang="en-US"/>
        </a:p>
      </dgm:t>
    </dgm:pt>
    <dgm:pt modelId="{254934B6-0D7D-4AFC-8836-7E42773A7FBA}" type="sibTrans" cxnId="{542FC972-8DA6-444F-8FF5-EE8BE92F3917}">
      <dgm:prSet/>
      <dgm:spPr/>
      <dgm:t>
        <a:bodyPr/>
        <a:lstStyle/>
        <a:p>
          <a:endParaRPr lang="en-US"/>
        </a:p>
      </dgm:t>
    </dgm:pt>
    <dgm:pt modelId="{C6F3875A-7B77-4CC7-A6B0-C4A26898A1DB}" type="pres">
      <dgm:prSet presAssocID="{B9B965E9-AE7C-460F-90BC-19CA3C9126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B58D7B-A130-47EA-8E99-482F4BC725DA}" type="pres">
      <dgm:prSet presAssocID="{5633B990-EACA-42E9-9CFF-00F29F7966B9}" presName="hierRoot1" presStyleCnt="0">
        <dgm:presLayoutVars>
          <dgm:hierBranch val="init"/>
        </dgm:presLayoutVars>
      </dgm:prSet>
      <dgm:spPr/>
    </dgm:pt>
    <dgm:pt modelId="{C0437072-9718-4EE2-B868-69D61797EBB7}" type="pres">
      <dgm:prSet presAssocID="{5633B990-EACA-42E9-9CFF-00F29F7966B9}" presName="rootComposite1" presStyleCnt="0"/>
      <dgm:spPr/>
    </dgm:pt>
    <dgm:pt modelId="{932282A9-B345-4672-A46E-F8FFE6E31CB0}" type="pres">
      <dgm:prSet presAssocID="{5633B990-EACA-42E9-9CFF-00F29F7966B9}" presName="rootText1" presStyleLbl="node0" presStyleIdx="0" presStyleCnt="1" custScaleY="2676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D03AD2-BA09-4B9C-A3EC-BACBA248AE00}" type="pres">
      <dgm:prSet presAssocID="{5633B990-EACA-42E9-9CFF-00F29F7966B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B03B8A9-CF4F-486E-A7EC-1E7C7DCA2670}" type="pres">
      <dgm:prSet presAssocID="{5633B990-EACA-42E9-9CFF-00F29F7966B9}" presName="hierChild2" presStyleCnt="0"/>
      <dgm:spPr/>
    </dgm:pt>
    <dgm:pt modelId="{5289B793-A4ED-4C96-BE2F-E05FD723F04E}" type="pres">
      <dgm:prSet presAssocID="{7BDF00F3-3680-4B77-8B01-80C1B7FF79A5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1669AA0-9ED7-43B3-9574-D0A9CB056F9D}" type="pres">
      <dgm:prSet presAssocID="{AF9F8C29-CCC8-4F00-803C-EB51B31DE605}" presName="hierRoot2" presStyleCnt="0">
        <dgm:presLayoutVars>
          <dgm:hierBranch val="init"/>
        </dgm:presLayoutVars>
      </dgm:prSet>
      <dgm:spPr/>
    </dgm:pt>
    <dgm:pt modelId="{346A4660-BAF7-4A04-A90E-EB16AC22EC66}" type="pres">
      <dgm:prSet presAssocID="{AF9F8C29-CCC8-4F00-803C-EB51B31DE605}" presName="rootComposite" presStyleCnt="0"/>
      <dgm:spPr/>
    </dgm:pt>
    <dgm:pt modelId="{A2EA8D65-6095-412A-A922-5D4F5C955E38}" type="pres">
      <dgm:prSet presAssocID="{AF9F8C29-CCC8-4F00-803C-EB51B31DE605}" presName="rootText" presStyleLbl="node2" presStyleIdx="0" presStyleCnt="1" custScaleY="2676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79DB8B-675E-4F04-A085-AFBBDB9E5EFF}" type="pres">
      <dgm:prSet presAssocID="{AF9F8C29-CCC8-4F00-803C-EB51B31DE605}" presName="rootConnector" presStyleLbl="node2" presStyleIdx="0" presStyleCnt="1"/>
      <dgm:spPr/>
      <dgm:t>
        <a:bodyPr/>
        <a:lstStyle/>
        <a:p>
          <a:endParaRPr lang="en-US"/>
        </a:p>
      </dgm:t>
    </dgm:pt>
    <dgm:pt modelId="{BFE04CB8-B3D6-4839-A5B4-1C690444FCF0}" type="pres">
      <dgm:prSet presAssocID="{AF9F8C29-CCC8-4F00-803C-EB51B31DE605}" presName="hierChild4" presStyleCnt="0"/>
      <dgm:spPr/>
    </dgm:pt>
    <dgm:pt modelId="{11F95000-0E23-4A3A-8363-478E3C4A217B}" type="pres">
      <dgm:prSet presAssocID="{B40C0319-B93D-4FEB-B86C-74A6D1438196}" presName="Name64" presStyleLbl="parChTrans1D3" presStyleIdx="0" presStyleCnt="1"/>
      <dgm:spPr/>
      <dgm:t>
        <a:bodyPr/>
        <a:lstStyle/>
        <a:p>
          <a:endParaRPr lang="en-US"/>
        </a:p>
      </dgm:t>
    </dgm:pt>
    <dgm:pt modelId="{80213074-F8B5-4761-99C5-67D4E4B48F3F}" type="pres">
      <dgm:prSet presAssocID="{F1193971-FC37-4AF9-B149-7E014A1D8A4E}" presName="hierRoot2" presStyleCnt="0">
        <dgm:presLayoutVars>
          <dgm:hierBranch val="init"/>
        </dgm:presLayoutVars>
      </dgm:prSet>
      <dgm:spPr/>
    </dgm:pt>
    <dgm:pt modelId="{5F241913-C571-4CCF-A81A-80F0225FF81D}" type="pres">
      <dgm:prSet presAssocID="{F1193971-FC37-4AF9-B149-7E014A1D8A4E}" presName="rootComposite" presStyleCnt="0"/>
      <dgm:spPr/>
    </dgm:pt>
    <dgm:pt modelId="{0115AFBD-1716-4824-9B58-921FB9DCFFE1}" type="pres">
      <dgm:prSet presAssocID="{F1193971-FC37-4AF9-B149-7E014A1D8A4E}" presName="rootText" presStyleLbl="node3" presStyleIdx="0" presStyleCnt="1" custScaleY="2676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C6C23D-8B20-447D-B908-B30CFC5D80E1}" type="pres">
      <dgm:prSet presAssocID="{F1193971-FC37-4AF9-B149-7E014A1D8A4E}" presName="rootConnector" presStyleLbl="node3" presStyleIdx="0" presStyleCnt="1"/>
      <dgm:spPr/>
      <dgm:t>
        <a:bodyPr/>
        <a:lstStyle/>
        <a:p>
          <a:endParaRPr lang="en-US"/>
        </a:p>
      </dgm:t>
    </dgm:pt>
    <dgm:pt modelId="{98B97647-6141-4486-AB16-EDA1F2050903}" type="pres">
      <dgm:prSet presAssocID="{F1193971-FC37-4AF9-B149-7E014A1D8A4E}" presName="hierChild4" presStyleCnt="0"/>
      <dgm:spPr/>
    </dgm:pt>
    <dgm:pt modelId="{0F5FB30B-E3D0-41D3-8EAC-64ED4758AD03}" type="pres">
      <dgm:prSet presAssocID="{46F76ED4-9D5F-4375-A407-0639491B40EE}" presName="Name64" presStyleLbl="parChTrans1D4" presStyleIdx="0" presStyleCnt="2"/>
      <dgm:spPr/>
      <dgm:t>
        <a:bodyPr/>
        <a:lstStyle/>
        <a:p>
          <a:endParaRPr lang="en-US"/>
        </a:p>
      </dgm:t>
    </dgm:pt>
    <dgm:pt modelId="{6AD30CC1-620F-43E1-919A-FD3C5F07A678}" type="pres">
      <dgm:prSet presAssocID="{EB2528BD-E332-43B7-8BAE-D97371267F61}" presName="hierRoot2" presStyleCnt="0">
        <dgm:presLayoutVars>
          <dgm:hierBranch val="init"/>
        </dgm:presLayoutVars>
      </dgm:prSet>
      <dgm:spPr/>
    </dgm:pt>
    <dgm:pt modelId="{5D221672-7A44-4273-8237-DB4469022ECC}" type="pres">
      <dgm:prSet presAssocID="{EB2528BD-E332-43B7-8BAE-D97371267F61}" presName="rootComposite" presStyleCnt="0"/>
      <dgm:spPr/>
    </dgm:pt>
    <dgm:pt modelId="{789D63EC-8ABD-4173-9BF2-1F4C2DC930C9}" type="pres">
      <dgm:prSet presAssocID="{EB2528BD-E332-43B7-8BAE-D97371267F61}" presName="rootText" presStyleLbl="node4" presStyleIdx="0" presStyleCnt="2" custScaleY="2676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80D5D5-F5DC-453D-B96C-FD5E90B75E24}" type="pres">
      <dgm:prSet presAssocID="{EB2528BD-E332-43B7-8BAE-D97371267F61}" presName="rootConnector" presStyleLbl="node4" presStyleIdx="0" presStyleCnt="2"/>
      <dgm:spPr/>
      <dgm:t>
        <a:bodyPr/>
        <a:lstStyle/>
        <a:p>
          <a:endParaRPr lang="en-US"/>
        </a:p>
      </dgm:t>
    </dgm:pt>
    <dgm:pt modelId="{89D2EDFA-20AB-45FC-AEF1-C8B847728E57}" type="pres">
      <dgm:prSet presAssocID="{EB2528BD-E332-43B7-8BAE-D97371267F61}" presName="hierChild4" presStyleCnt="0"/>
      <dgm:spPr/>
    </dgm:pt>
    <dgm:pt modelId="{C7815D54-C903-4F2B-82BF-B6D3C1B5F72B}" type="pres">
      <dgm:prSet presAssocID="{EB2528BD-E332-43B7-8BAE-D97371267F61}" presName="hierChild5" presStyleCnt="0"/>
      <dgm:spPr/>
    </dgm:pt>
    <dgm:pt modelId="{E4BEB565-CC2A-4020-94A1-D04C75CF2AC7}" type="pres">
      <dgm:prSet presAssocID="{FE096EA4-8481-4808-9CE9-2332B2CF00A8}" presName="Name64" presStyleLbl="parChTrans1D4" presStyleIdx="1" presStyleCnt="2"/>
      <dgm:spPr/>
      <dgm:t>
        <a:bodyPr/>
        <a:lstStyle/>
        <a:p>
          <a:endParaRPr lang="en-US"/>
        </a:p>
      </dgm:t>
    </dgm:pt>
    <dgm:pt modelId="{EEC1B3A4-9813-4F80-A6CA-AD91A41E2322}" type="pres">
      <dgm:prSet presAssocID="{B8886994-C5A4-4005-A6F7-C80193F1B25C}" presName="hierRoot2" presStyleCnt="0">
        <dgm:presLayoutVars>
          <dgm:hierBranch val="init"/>
        </dgm:presLayoutVars>
      </dgm:prSet>
      <dgm:spPr/>
    </dgm:pt>
    <dgm:pt modelId="{6641B34E-693F-4E33-83B8-100F24A55F0B}" type="pres">
      <dgm:prSet presAssocID="{B8886994-C5A4-4005-A6F7-C80193F1B25C}" presName="rootComposite" presStyleCnt="0"/>
      <dgm:spPr/>
    </dgm:pt>
    <dgm:pt modelId="{8A9A421D-8E19-4CD0-B177-3AC8867AFD20}" type="pres">
      <dgm:prSet presAssocID="{B8886994-C5A4-4005-A6F7-C80193F1B25C}" presName="rootText" presStyleLbl="node4" presStyleIdx="1" presStyleCnt="2" custScaleY="2676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60B350-0D17-4F9F-8042-62DF4017F465}" type="pres">
      <dgm:prSet presAssocID="{B8886994-C5A4-4005-A6F7-C80193F1B25C}" presName="rootConnector" presStyleLbl="node4" presStyleIdx="1" presStyleCnt="2"/>
      <dgm:spPr/>
      <dgm:t>
        <a:bodyPr/>
        <a:lstStyle/>
        <a:p>
          <a:endParaRPr lang="en-US"/>
        </a:p>
      </dgm:t>
    </dgm:pt>
    <dgm:pt modelId="{D60BF435-89AD-457E-9295-41D2F22EBB30}" type="pres">
      <dgm:prSet presAssocID="{B8886994-C5A4-4005-A6F7-C80193F1B25C}" presName="hierChild4" presStyleCnt="0"/>
      <dgm:spPr/>
    </dgm:pt>
    <dgm:pt modelId="{D98654EF-2B4A-422B-AF84-E2E5905EE4DE}" type="pres">
      <dgm:prSet presAssocID="{B8886994-C5A4-4005-A6F7-C80193F1B25C}" presName="hierChild5" presStyleCnt="0"/>
      <dgm:spPr/>
    </dgm:pt>
    <dgm:pt modelId="{C14D3BEA-7D75-4B1C-875B-455D09C6803C}" type="pres">
      <dgm:prSet presAssocID="{F1193971-FC37-4AF9-B149-7E014A1D8A4E}" presName="hierChild5" presStyleCnt="0"/>
      <dgm:spPr/>
    </dgm:pt>
    <dgm:pt modelId="{8486ECAC-A6BE-472B-8F3C-8760F3979F39}" type="pres">
      <dgm:prSet presAssocID="{AF9F8C29-CCC8-4F00-803C-EB51B31DE605}" presName="hierChild5" presStyleCnt="0"/>
      <dgm:spPr/>
    </dgm:pt>
    <dgm:pt modelId="{FA296E87-340A-41BC-9CF0-07DEA583C6BF}" type="pres">
      <dgm:prSet presAssocID="{5633B990-EACA-42E9-9CFF-00F29F7966B9}" presName="hierChild3" presStyleCnt="0"/>
      <dgm:spPr/>
    </dgm:pt>
  </dgm:ptLst>
  <dgm:cxnLst>
    <dgm:cxn modelId="{7CA6BEBB-CA09-4DA3-8EB7-979802EF2329}" type="presOf" srcId="{B8886994-C5A4-4005-A6F7-C80193F1B25C}" destId="{8A9A421D-8E19-4CD0-B177-3AC8867AFD20}" srcOrd="0" destOrd="0" presId="urn:microsoft.com/office/officeart/2009/3/layout/HorizontalOrganizationChart"/>
    <dgm:cxn modelId="{40FEF10D-C692-496C-ABAC-3E08B3417325}" type="presOf" srcId="{5633B990-EACA-42E9-9CFF-00F29F7966B9}" destId="{60D03AD2-BA09-4B9C-A3EC-BACBA248AE00}" srcOrd="1" destOrd="0" presId="urn:microsoft.com/office/officeart/2009/3/layout/HorizontalOrganizationChart"/>
    <dgm:cxn modelId="{91013FFA-E5E7-4DA4-AF03-4D332E81C54B}" type="presOf" srcId="{AF9F8C29-CCC8-4F00-803C-EB51B31DE605}" destId="{A2EA8D65-6095-412A-A922-5D4F5C955E38}" srcOrd="0" destOrd="0" presId="urn:microsoft.com/office/officeart/2009/3/layout/HorizontalOrganizationChart"/>
    <dgm:cxn modelId="{657EB2B5-A408-4BE9-BA64-2A05BF90F86D}" type="presOf" srcId="{AF9F8C29-CCC8-4F00-803C-EB51B31DE605}" destId="{4E79DB8B-675E-4F04-A085-AFBBDB9E5EFF}" srcOrd="1" destOrd="0" presId="urn:microsoft.com/office/officeart/2009/3/layout/HorizontalOrganizationChart"/>
    <dgm:cxn modelId="{CBE26A78-1592-4A34-8422-B5A6534120B1}" type="presOf" srcId="{EB2528BD-E332-43B7-8BAE-D97371267F61}" destId="{A880D5D5-F5DC-453D-B96C-FD5E90B75E24}" srcOrd="1" destOrd="0" presId="urn:microsoft.com/office/officeart/2009/3/layout/HorizontalOrganizationChart"/>
    <dgm:cxn modelId="{61D6CB4B-C404-4E9D-BAFC-884DD28D12C4}" type="presOf" srcId="{F1193971-FC37-4AF9-B149-7E014A1D8A4E}" destId="{D7C6C23D-8B20-447D-B908-B30CFC5D80E1}" srcOrd="1" destOrd="0" presId="urn:microsoft.com/office/officeart/2009/3/layout/HorizontalOrganizationChart"/>
    <dgm:cxn modelId="{76D6C2F1-C8F2-406C-9D1B-F04DE4C8495F}" type="presOf" srcId="{7BDF00F3-3680-4B77-8B01-80C1B7FF79A5}" destId="{5289B793-A4ED-4C96-BE2F-E05FD723F04E}" srcOrd="0" destOrd="0" presId="urn:microsoft.com/office/officeart/2009/3/layout/HorizontalOrganizationChart"/>
    <dgm:cxn modelId="{32DC4333-CFB7-46E2-AE59-4F0579A6CB98}" type="presOf" srcId="{EB2528BD-E332-43B7-8BAE-D97371267F61}" destId="{789D63EC-8ABD-4173-9BF2-1F4C2DC930C9}" srcOrd="0" destOrd="0" presId="urn:microsoft.com/office/officeart/2009/3/layout/HorizontalOrganizationChart"/>
    <dgm:cxn modelId="{D04178DF-315C-4E7A-8F39-FDD6016D172D}" srcId="{F1193971-FC37-4AF9-B149-7E014A1D8A4E}" destId="{EB2528BD-E332-43B7-8BAE-D97371267F61}" srcOrd="0" destOrd="0" parTransId="{46F76ED4-9D5F-4375-A407-0639491B40EE}" sibTransId="{58145943-703E-4151-9F92-3C3BDFE52A6D}"/>
    <dgm:cxn modelId="{FEB3E4EE-1AD7-43B8-BEC5-BB97558C3649}" type="presOf" srcId="{FE096EA4-8481-4808-9CE9-2332B2CF00A8}" destId="{E4BEB565-CC2A-4020-94A1-D04C75CF2AC7}" srcOrd="0" destOrd="0" presId="urn:microsoft.com/office/officeart/2009/3/layout/HorizontalOrganizationChart"/>
    <dgm:cxn modelId="{619E8F02-5399-4D30-AA6E-6744A8326498}" type="presOf" srcId="{46F76ED4-9D5F-4375-A407-0639491B40EE}" destId="{0F5FB30B-E3D0-41D3-8EAC-64ED4758AD03}" srcOrd="0" destOrd="0" presId="urn:microsoft.com/office/officeart/2009/3/layout/HorizontalOrganizationChart"/>
    <dgm:cxn modelId="{1F4DDBEF-2E61-4C59-B52F-EEBF6F0688A6}" type="presOf" srcId="{B9B965E9-AE7C-460F-90BC-19CA3C912699}" destId="{C6F3875A-7B77-4CC7-A6B0-C4A26898A1DB}" srcOrd="0" destOrd="0" presId="urn:microsoft.com/office/officeart/2009/3/layout/HorizontalOrganizationChart"/>
    <dgm:cxn modelId="{7A2E330D-F0A6-47D9-B3F9-0756DD07EC81}" type="presOf" srcId="{5633B990-EACA-42E9-9CFF-00F29F7966B9}" destId="{932282A9-B345-4672-A46E-F8FFE6E31CB0}" srcOrd="0" destOrd="0" presId="urn:microsoft.com/office/officeart/2009/3/layout/HorizontalOrganizationChart"/>
    <dgm:cxn modelId="{C0CC2DDA-ADBE-4225-A458-A25CF45AC15D}" type="presOf" srcId="{B8886994-C5A4-4005-A6F7-C80193F1B25C}" destId="{3D60B350-0D17-4F9F-8042-62DF4017F465}" srcOrd="1" destOrd="0" presId="urn:microsoft.com/office/officeart/2009/3/layout/HorizontalOrganizationChart"/>
    <dgm:cxn modelId="{7CA884F8-BF79-4E7F-9297-96CDF5A010D0}" srcId="{AF9F8C29-CCC8-4F00-803C-EB51B31DE605}" destId="{F1193971-FC37-4AF9-B149-7E014A1D8A4E}" srcOrd="0" destOrd="0" parTransId="{B40C0319-B93D-4FEB-B86C-74A6D1438196}" sibTransId="{2F14F494-E9B4-40BD-82F3-7D2169051309}"/>
    <dgm:cxn modelId="{3197223F-B73D-42B9-B37E-9987783ECBC9}" type="presOf" srcId="{B40C0319-B93D-4FEB-B86C-74A6D1438196}" destId="{11F95000-0E23-4A3A-8363-478E3C4A217B}" srcOrd="0" destOrd="0" presId="urn:microsoft.com/office/officeart/2009/3/layout/HorizontalOrganizationChart"/>
    <dgm:cxn modelId="{D2881BA0-78CA-4426-9F24-89E4C96C16C9}" srcId="{B9B965E9-AE7C-460F-90BC-19CA3C912699}" destId="{5633B990-EACA-42E9-9CFF-00F29F7966B9}" srcOrd="0" destOrd="0" parTransId="{8FE0F387-1F90-4623-B113-347FC5142F6B}" sibTransId="{AFCA8D47-9C11-406D-9EA2-2D9F5E082A2F}"/>
    <dgm:cxn modelId="{542FC972-8DA6-444F-8FF5-EE8BE92F3917}" srcId="{F1193971-FC37-4AF9-B149-7E014A1D8A4E}" destId="{B8886994-C5A4-4005-A6F7-C80193F1B25C}" srcOrd="1" destOrd="0" parTransId="{FE096EA4-8481-4808-9CE9-2332B2CF00A8}" sibTransId="{254934B6-0D7D-4AFC-8836-7E42773A7FBA}"/>
    <dgm:cxn modelId="{817D98A0-56DB-4AAE-AE19-D8CA71A62A54}" type="presOf" srcId="{F1193971-FC37-4AF9-B149-7E014A1D8A4E}" destId="{0115AFBD-1716-4824-9B58-921FB9DCFFE1}" srcOrd="0" destOrd="0" presId="urn:microsoft.com/office/officeart/2009/3/layout/HorizontalOrganizationChart"/>
    <dgm:cxn modelId="{45B0D6FE-AF3C-4DFA-985E-01989BB9F763}" srcId="{5633B990-EACA-42E9-9CFF-00F29F7966B9}" destId="{AF9F8C29-CCC8-4F00-803C-EB51B31DE605}" srcOrd="0" destOrd="0" parTransId="{7BDF00F3-3680-4B77-8B01-80C1B7FF79A5}" sibTransId="{79AAB11E-6F8E-45EE-A1B0-525C2E0360B3}"/>
    <dgm:cxn modelId="{0DA7ED34-2E82-4364-BA90-7F1715BFBD65}" type="presParOf" srcId="{C6F3875A-7B77-4CC7-A6B0-C4A26898A1DB}" destId="{50B58D7B-A130-47EA-8E99-482F4BC725DA}" srcOrd="0" destOrd="0" presId="urn:microsoft.com/office/officeart/2009/3/layout/HorizontalOrganizationChart"/>
    <dgm:cxn modelId="{EE277EBB-BF0E-4697-A870-0F1D4D396D57}" type="presParOf" srcId="{50B58D7B-A130-47EA-8E99-482F4BC725DA}" destId="{C0437072-9718-4EE2-B868-69D61797EBB7}" srcOrd="0" destOrd="0" presId="urn:microsoft.com/office/officeart/2009/3/layout/HorizontalOrganizationChart"/>
    <dgm:cxn modelId="{3B53A5BC-E0A8-4067-A87F-E16D7F2F2EE4}" type="presParOf" srcId="{C0437072-9718-4EE2-B868-69D61797EBB7}" destId="{932282A9-B345-4672-A46E-F8FFE6E31CB0}" srcOrd="0" destOrd="0" presId="urn:microsoft.com/office/officeart/2009/3/layout/HorizontalOrganizationChart"/>
    <dgm:cxn modelId="{B7229FED-E047-4E8C-9483-64E38C2827CB}" type="presParOf" srcId="{C0437072-9718-4EE2-B868-69D61797EBB7}" destId="{60D03AD2-BA09-4B9C-A3EC-BACBA248AE00}" srcOrd="1" destOrd="0" presId="urn:microsoft.com/office/officeart/2009/3/layout/HorizontalOrganizationChart"/>
    <dgm:cxn modelId="{B3013560-207C-413C-8DDD-5C05BF0C82C3}" type="presParOf" srcId="{50B58D7B-A130-47EA-8E99-482F4BC725DA}" destId="{6B03B8A9-CF4F-486E-A7EC-1E7C7DCA2670}" srcOrd="1" destOrd="0" presId="urn:microsoft.com/office/officeart/2009/3/layout/HorizontalOrganizationChart"/>
    <dgm:cxn modelId="{894CA7D0-775F-4A1E-9A8B-7502606E4714}" type="presParOf" srcId="{6B03B8A9-CF4F-486E-A7EC-1E7C7DCA2670}" destId="{5289B793-A4ED-4C96-BE2F-E05FD723F04E}" srcOrd="0" destOrd="0" presId="urn:microsoft.com/office/officeart/2009/3/layout/HorizontalOrganizationChart"/>
    <dgm:cxn modelId="{57E121F8-AD4E-4B57-BBD7-AF98AB49F20A}" type="presParOf" srcId="{6B03B8A9-CF4F-486E-A7EC-1E7C7DCA2670}" destId="{91669AA0-9ED7-43B3-9574-D0A9CB056F9D}" srcOrd="1" destOrd="0" presId="urn:microsoft.com/office/officeart/2009/3/layout/HorizontalOrganizationChart"/>
    <dgm:cxn modelId="{E8A8B804-4324-4892-ACE0-DD731F981CD4}" type="presParOf" srcId="{91669AA0-9ED7-43B3-9574-D0A9CB056F9D}" destId="{346A4660-BAF7-4A04-A90E-EB16AC22EC66}" srcOrd="0" destOrd="0" presId="urn:microsoft.com/office/officeart/2009/3/layout/HorizontalOrganizationChart"/>
    <dgm:cxn modelId="{B6D8A4A4-5AAE-4E60-96AB-E68FF24821D8}" type="presParOf" srcId="{346A4660-BAF7-4A04-A90E-EB16AC22EC66}" destId="{A2EA8D65-6095-412A-A922-5D4F5C955E38}" srcOrd="0" destOrd="0" presId="urn:microsoft.com/office/officeart/2009/3/layout/HorizontalOrganizationChart"/>
    <dgm:cxn modelId="{1788C8A3-45D1-45F6-8B67-17AADB349AB8}" type="presParOf" srcId="{346A4660-BAF7-4A04-A90E-EB16AC22EC66}" destId="{4E79DB8B-675E-4F04-A085-AFBBDB9E5EFF}" srcOrd="1" destOrd="0" presId="urn:microsoft.com/office/officeart/2009/3/layout/HorizontalOrganizationChart"/>
    <dgm:cxn modelId="{EE2E978B-EF88-4CA7-B2E4-DB89AA6767C1}" type="presParOf" srcId="{91669AA0-9ED7-43B3-9574-D0A9CB056F9D}" destId="{BFE04CB8-B3D6-4839-A5B4-1C690444FCF0}" srcOrd="1" destOrd="0" presId="urn:microsoft.com/office/officeart/2009/3/layout/HorizontalOrganizationChart"/>
    <dgm:cxn modelId="{5E5A841F-01A8-47C8-B9B8-149E6D996563}" type="presParOf" srcId="{BFE04CB8-B3D6-4839-A5B4-1C690444FCF0}" destId="{11F95000-0E23-4A3A-8363-478E3C4A217B}" srcOrd="0" destOrd="0" presId="urn:microsoft.com/office/officeart/2009/3/layout/HorizontalOrganizationChart"/>
    <dgm:cxn modelId="{B4B3BD2B-84F5-4761-8036-DAD2B7522DD8}" type="presParOf" srcId="{BFE04CB8-B3D6-4839-A5B4-1C690444FCF0}" destId="{80213074-F8B5-4761-99C5-67D4E4B48F3F}" srcOrd="1" destOrd="0" presId="urn:microsoft.com/office/officeart/2009/3/layout/HorizontalOrganizationChart"/>
    <dgm:cxn modelId="{D9CB6198-0707-45C3-A9A8-7BE56A05CC26}" type="presParOf" srcId="{80213074-F8B5-4761-99C5-67D4E4B48F3F}" destId="{5F241913-C571-4CCF-A81A-80F0225FF81D}" srcOrd="0" destOrd="0" presId="urn:microsoft.com/office/officeart/2009/3/layout/HorizontalOrganizationChart"/>
    <dgm:cxn modelId="{D0CE0B5A-70C0-4FBA-A167-666CE4110F94}" type="presParOf" srcId="{5F241913-C571-4CCF-A81A-80F0225FF81D}" destId="{0115AFBD-1716-4824-9B58-921FB9DCFFE1}" srcOrd="0" destOrd="0" presId="urn:microsoft.com/office/officeart/2009/3/layout/HorizontalOrganizationChart"/>
    <dgm:cxn modelId="{6B73E2F3-F53E-4225-A05E-5E3B28BF03BE}" type="presParOf" srcId="{5F241913-C571-4CCF-A81A-80F0225FF81D}" destId="{D7C6C23D-8B20-447D-B908-B30CFC5D80E1}" srcOrd="1" destOrd="0" presId="urn:microsoft.com/office/officeart/2009/3/layout/HorizontalOrganizationChart"/>
    <dgm:cxn modelId="{4BEA9E59-9AE9-4B55-A6EA-7609110D4D96}" type="presParOf" srcId="{80213074-F8B5-4761-99C5-67D4E4B48F3F}" destId="{98B97647-6141-4486-AB16-EDA1F2050903}" srcOrd="1" destOrd="0" presId="urn:microsoft.com/office/officeart/2009/3/layout/HorizontalOrganizationChart"/>
    <dgm:cxn modelId="{DF7E3C09-9AA2-41F9-AAF3-F13954E8CBA1}" type="presParOf" srcId="{98B97647-6141-4486-AB16-EDA1F2050903}" destId="{0F5FB30B-E3D0-41D3-8EAC-64ED4758AD03}" srcOrd="0" destOrd="0" presId="urn:microsoft.com/office/officeart/2009/3/layout/HorizontalOrganizationChart"/>
    <dgm:cxn modelId="{A3429F1E-C74E-4D4B-92DD-1DA8E6A9A992}" type="presParOf" srcId="{98B97647-6141-4486-AB16-EDA1F2050903}" destId="{6AD30CC1-620F-43E1-919A-FD3C5F07A678}" srcOrd="1" destOrd="0" presId="urn:microsoft.com/office/officeart/2009/3/layout/HorizontalOrganizationChart"/>
    <dgm:cxn modelId="{96D59316-C5D4-4774-B55A-3DB408F742C1}" type="presParOf" srcId="{6AD30CC1-620F-43E1-919A-FD3C5F07A678}" destId="{5D221672-7A44-4273-8237-DB4469022ECC}" srcOrd="0" destOrd="0" presId="urn:microsoft.com/office/officeart/2009/3/layout/HorizontalOrganizationChart"/>
    <dgm:cxn modelId="{DD5253E1-3537-4B77-BD41-8BB723E2D7A4}" type="presParOf" srcId="{5D221672-7A44-4273-8237-DB4469022ECC}" destId="{789D63EC-8ABD-4173-9BF2-1F4C2DC930C9}" srcOrd="0" destOrd="0" presId="urn:microsoft.com/office/officeart/2009/3/layout/HorizontalOrganizationChart"/>
    <dgm:cxn modelId="{EC254C5D-2853-41D4-A150-0A89E791298B}" type="presParOf" srcId="{5D221672-7A44-4273-8237-DB4469022ECC}" destId="{A880D5D5-F5DC-453D-B96C-FD5E90B75E24}" srcOrd="1" destOrd="0" presId="urn:microsoft.com/office/officeart/2009/3/layout/HorizontalOrganizationChart"/>
    <dgm:cxn modelId="{38FD8A34-5A33-4D9C-907A-1E3E9BE1BAC1}" type="presParOf" srcId="{6AD30CC1-620F-43E1-919A-FD3C5F07A678}" destId="{89D2EDFA-20AB-45FC-AEF1-C8B847728E57}" srcOrd="1" destOrd="0" presId="urn:microsoft.com/office/officeart/2009/3/layout/HorizontalOrganizationChart"/>
    <dgm:cxn modelId="{9D4011B5-F0AB-4C40-B02D-08BA377D6103}" type="presParOf" srcId="{6AD30CC1-620F-43E1-919A-FD3C5F07A678}" destId="{C7815D54-C903-4F2B-82BF-B6D3C1B5F72B}" srcOrd="2" destOrd="0" presId="urn:microsoft.com/office/officeart/2009/3/layout/HorizontalOrganizationChart"/>
    <dgm:cxn modelId="{717FEF52-D99F-4431-BE8F-A2E5BE11485C}" type="presParOf" srcId="{98B97647-6141-4486-AB16-EDA1F2050903}" destId="{E4BEB565-CC2A-4020-94A1-D04C75CF2AC7}" srcOrd="2" destOrd="0" presId="urn:microsoft.com/office/officeart/2009/3/layout/HorizontalOrganizationChart"/>
    <dgm:cxn modelId="{EAFF7ABB-453B-41A1-80FB-ACB0883E6268}" type="presParOf" srcId="{98B97647-6141-4486-AB16-EDA1F2050903}" destId="{EEC1B3A4-9813-4F80-A6CA-AD91A41E2322}" srcOrd="3" destOrd="0" presId="urn:microsoft.com/office/officeart/2009/3/layout/HorizontalOrganizationChart"/>
    <dgm:cxn modelId="{44272E95-ADD2-4F61-B9B2-5B2C3232D2C9}" type="presParOf" srcId="{EEC1B3A4-9813-4F80-A6CA-AD91A41E2322}" destId="{6641B34E-693F-4E33-83B8-100F24A55F0B}" srcOrd="0" destOrd="0" presId="urn:microsoft.com/office/officeart/2009/3/layout/HorizontalOrganizationChart"/>
    <dgm:cxn modelId="{8A4D679E-CAF6-4F4D-A006-C698787B3B42}" type="presParOf" srcId="{6641B34E-693F-4E33-83B8-100F24A55F0B}" destId="{8A9A421D-8E19-4CD0-B177-3AC8867AFD20}" srcOrd="0" destOrd="0" presId="urn:microsoft.com/office/officeart/2009/3/layout/HorizontalOrganizationChart"/>
    <dgm:cxn modelId="{CA4710AE-689F-44FA-BB93-FA3898B105E7}" type="presParOf" srcId="{6641B34E-693F-4E33-83B8-100F24A55F0B}" destId="{3D60B350-0D17-4F9F-8042-62DF4017F465}" srcOrd="1" destOrd="0" presId="urn:microsoft.com/office/officeart/2009/3/layout/HorizontalOrganizationChart"/>
    <dgm:cxn modelId="{384934E9-E151-4E1B-BCE5-F970892DF4B6}" type="presParOf" srcId="{EEC1B3A4-9813-4F80-A6CA-AD91A41E2322}" destId="{D60BF435-89AD-457E-9295-41D2F22EBB30}" srcOrd="1" destOrd="0" presId="urn:microsoft.com/office/officeart/2009/3/layout/HorizontalOrganizationChart"/>
    <dgm:cxn modelId="{111309C8-B26F-4910-B174-4DCC599B3DE0}" type="presParOf" srcId="{EEC1B3A4-9813-4F80-A6CA-AD91A41E2322}" destId="{D98654EF-2B4A-422B-AF84-E2E5905EE4DE}" srcOrd="2" destOrd="0" presId="urn:microsoft.com/office/officeart/2009/3/layout/HorizontalOrganizationChart"/>
    <dgm:cxn modelId="{B5C531F5-235D-4A16-9D4E-3A9A477DB463}" type="presParOf" srcId="{80213074-F8B5-4761-99C5-67D4E4B48F3F}" destId="{C14D3BEA-7D75-4B1C-875B-455D09C6803C}" srcOrd="2" destOrd="0" presId="urn:microsoft.com/office/officeart/2009/3/layout/HorizontalOrganizationChart"/>
    <dgm:cxn modelId="{6766ACE7-B223-446C-A843-A09EC4483747}" type="presParOf" srcId="{91669AA0-9ED7-43B3-9574-D0A9CB056F9D}" destId="{8486ECAC-A6BE-472B-8F3C-8760F3979F39}" srcOrd="2" destOrd="0" presId="urn:microsoft.com/office/officeart/2009/3/layout/HorizontalOrganizationChart"/>
    <dgm:cxn modelId="{F2A96E61-006E-441C-9206-424DB1675883}" type="presParOf" srcId="{50B58D7B-A130-47EA-8E99-482F4BC725DA}" destId="{FA296E87-340A-41BC-9CF0-07DEA583C6B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B965E9-AE7C-460F-90BC-19CA3C91269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3B990-EACA-42E9-9CFF-00F29F7966B9}">
      <dgm:prSet/>
      <dgm:spPr/>
      <dgm:t>
        <a:bodyPr/>
        <a:lstStyle/>
        <a:p>
          <a:pPr rtl="0"/>
          <a:r>
            <a:rPr lang="en-GB" dirty="0" smtClean="0"/>
            <a:t>Region</a:t>
          </a:r>
          <a:endParaRPr lang="en-US" dirty="0"/>
        </a:p>
      </dgm:t>
    </dgm:pt>
    <dgm:pt modelId="{8FE0F387-1F90-4623-B113-347FC5142F6B}" type="parTrans" cxnId="{D2881BA0-78CA-4426-9F24-89E4C96C16C9}">
      <dgm:prSet/>
      <dgm:spPr/>
      <dgm:t>
        <a:bodyPr/>
        <a:lstStyle/>
        <a:p>
          <a:endParaRPr lang="en-US"/>
        </a:p>
      </dgm:t>
    </dgm:pt>
    <dgm:pt modelId="{AFCA8D47-9C11-406D-9EA2-2D9F5E082A2F}" type="sibTrans" cxnId="{D2881BA0-78CA-4426-9F24-89E4C96C16C9}">
      <dgm:prSet/>
      <dgm:spPr/>
      <dgm:t>
        <a:bodyPr/>
        <a:lstStyle/>
        <a:p>
          <a:endParaRPr lang="en-US"/>
        </a:p>
      </dgm:t>
    </dgm:pt>
    <dgm:pt modelId="{AF9F8C29-CCC8-4F00-803C-EB51B31DE605}">
      <dgm:prSet/>
      <dgm:spPr/>
      <dgm:t>
        <a:bodyPr/>
        <a:lstStyle/>
        <a:p>
          <a:pPr rtl="0"/>
          <a:r>
            <a:rPr lang="en-GB" dirty="0" smtClean="0"/>
            <a:t>Availability Zone</a:t>
          </a:r>
          <a:endParaRPr lang="en-US" dirty="0"/>
        </a:p>
      </dgm:t>
    </dgm:pt>
    <dgm:pt modelId="{7BDF00F3-3680-4B77-8B01-80C1B7FF79A5}" type="parTrans" cxnId="{45B0D6FE-AF3C-4DFA-985E-01989BB9F763}">
      <dgm:prSet/>
      <dgm:spPr/>
      <dgm:t>
        <a:bodyPr/>
        <a:lstStyle/>
        <a:p>
          <a:endParaRPr lang="en-US"/>
        </a:p>
      </dgm:t>
    </dgm:pt>
    <dgm:pt modelId="{79AAB11E-6F8E-45EE-A1B0-525C2E0360B3}" type="sibTrans" cxnId="{45B0D6FE-AF3C-4DFA-985E-01989BB9F763}">
      <dgm:prSet/>
      <dgm:spPr/>
      <dgm:t>
        <a:bodyPr/>
        <a:lstStyle/>
        <a:p>
          <a:endParaRPr lang="en-US"/>
        </a:p>
      </dgm:t>
    </dgm:pt>
    <dgm:pt modelId="{C6F3875A-7B77-4CC7-A6B0-C4A26898A1DB}" type="pres">
      <dgm:prSet presAssocID="{B9B965E9-AE7C-460F-90BC-19CA3C9126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B58D7B-A130-47EA-8E99-482F4BC725DA}" type="pres">
      <dgm:prSet presAssocID="{5633B990-EACA-42E9-9CFF-00F29F7966B9}" presName="hierRoot1" presStyleCnt="0">
        <dgm:presLayoutVars>
          <dgm:hierBranch val="init"/>
        </dgm:presLayoutVars>
      </dgm:prSet>
      <dgm:spPr/>
    </dgm:pt>
    <dgm:pt modelId="{C0437072-9718-4EE2-B868-69D61797EBB7}" type="pres">
      <dgm:prSet presAssocID="{5633B990-EACA-42E9-9CFF-00F29F7966B9}" presName="rootComposite1" presStyleCnt="0"/>
      <dgm:spPr/>
    </dgm:pt>
    <dgm:pt modelId="{932282A9-B345-4672-A46E-F8FFE6E31CB0}" type="pres">
      <dgm:prSet presAssocID="{5633B990-EACA-42E9-9CFF-00F29F7966B9}" presName="rootText1" presStyleLbl="node0" presStyleIdx="0" presStyleCnt="1" custScaleY="1280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D03AD2-BA09-4B9C-A3EC-BACBA248AE00}" type="pres">
      <dgm:prSet presAssocID="{5633B990-EACA-42E9-9CFF-00F29F7966B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B03B8A9-CF4F-486E-A7EC-1E7C7DCA2670}" type="pres">
      <dgm:prSet presAssocID="{5633B990-EACA-42E9-9CFF-00F29F7966B9}" presName="hierChild2" presStyleCnt="0"/>
      <dgm:spPr/>
    </dgm:pt>
    <dgm:pt modelId="{5289B793-A4ED-4C96-BE2F-E05FD723F04E}" type="pres">
      <dgm:prSet presAssocID="{7BDF00F3-3680-4B77-8B01-80C1B7FF79A5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1669AA0-9ED7-43B3-9574-D0A9CB056F9D}" type="pres">
      <dgm:prSet presAssocID="{AF9F8C29-CCC8-4F00-803C-EB51B31DE605}" presName="hierRoot2" presStyleCnt="0">
        <dgm:presLayoutVars>
          <dgm:hierBranch val="init"/>
        </dgm:presLayoutVars>
      </dgm:prSet>
      <dgm:spPr/>
    </dgm:pt>
    <dgm:pt modelId="{346A4660-BAF7-4A04-A90E-EB16AC22EC66}" type="pres">
      <dgm:prSet presAssocID="{AF9F8C29-CCC8-4F00-803C-EB51B31DE605}" presName="rootComposite" presStyleCnt="0"/>
      <dgm:spPr/>
    </dgm:pt>
    <dgm:pt modelId="{A2EA8D65-6095-412A-A922-5D4F5C955E38}" type="pres">
      <dgm:prSet presAssocID="{AF9F8C29-CCC8-4F00-803C-EB51B31DE605}" presName="rootText" presStyleLbl="node2" presStyleIdx="0" presStyleCnt="1" custScaleY="1280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79DB8B-675E-4F04-A085-AFBBDB9E5EFF}" type="pres">
      <dgm:prSet presAssocID="{AF9F8C29-CCC8-4F00-803C-EB51B31DE605}" presName="rootConnector" presStyleLbl="node2" presStyleIdx="0" presStyleCnt="1"/>
      <dgm:spPr/>
      <dgm:t>
        <a:bodyPr/>
        <a:lstStyle/>
        <a:p>
          <a:endParaRPr lang="en-US"/>
        </a:p>
      </dgm:t>
    </dgm:pt>
    <dgm:pt modelId="{BFE04CB8-B3D6-4839-A5B4-1C690444FCF0}" type="pres">
      <dgm:prSet presAssocID="{AF9F8C29-CCC8-4F00-803C-EB51B31DE605}" presName="hierChild4" presStyleCnt="0"/>
      <dgm:spPr/>
    </dgm:pt>
    <dgm:pt modelId="{8486ECAC-A6BE-472B-8F3C-8760F3979F39}" type="pres">
      <dgm:prSet presAssocID="{AF9F8C29-CCC8-4F00-803C-EB51B31DE605}" presName="hierChild5" presStyleCnt="0"/>
      <dgm:spPr/>
    </dgm:pt>
    <dgm:pt modelId="{FA296E87-340A-41BC-9CF0-07DEA583C6BF}" type="pres">
      <dgm:prSet presAssocID="{5633B990-EACA-42E9-9CFF-00F29F7966B9}" presName="hierChild3" presStyleCnt="0"/>
      <dgm:spPr/>
    </dgm:pt>
  </dgm:ptLst>
  <dgm:cxnLst>
    <dgm:cxn modelId="{91013FFA-E5E7-4DA4-AF03-4D332E81C54B}" type="presOf" srcId="{AF9F8C29-CCC8-4F00-803C-EB51B31DE605}" destId="{A2EA8D65-6095-412A-A922-5D4F5C955E38}" srcOrd="0" destOrd="0" presId="urn:microsoft.com/office/officeart/2009/3/layout/HorizontalOrganizationChart"/>
    <dgm:cxn modelId="{D2881BA0-78CA-4426-9F24-89E4C96C16C9}" srcId="{B9B965E9-AE7C-460F-90BC-19CA3C912699}" destId="{5633B990-EACA-42E9-9CFF-00F29F7966B9}" srcOrd="0" destOrd="0" parTransId="{8FE0F387-1F90-4623-B113-347FC5142F6B}" sibTransId="{AFCA8D47-9C11-406D-9EA2-2D9F5E082A2F}"/>
    <dgm:cxn modelId="{45B0D6FE-AF3C-4DFA-985E-01989BB9F763}" srcId="{5633B990-EACA-42E9-9CFF-00F29F7966B9}" destId="{AF9F8C29-CCC8-4F00-803C-EB51B31DE605}" srcOrd="0" destOrd="0" parTransId="{7BDF00F3-3680-4B77-8B01-80C1B7FF79A5}" sibTransId="{79AAB11E-6F8E-45EE-A1B0-525C2E0360B3}"/>
    <dgm:cxn modelId="{7A2E330D-F0A6-47D9-B3F9-0756DD07EC81}" type="presOf" srcId="{5633B990-EACA-42E9-9CFF-00F29F7966B9}" destId="{932282A9-B345-4672-A46E-F8FFE6E31CB0}" srcOrd="0" destOrd="0" presId="urn:microsoft.com/office/officeart/2009/3/layout/HorizontalOrganizationChart"/>
    <dgm:cxn modelId="{76D6C2F1-C8F2-406C-9D1B-F04DE4C8495F}" type="presOf" srcId="{7BDF00F3-3680-4B77-8B01-80C1B7FF79A5}" destId="{5289B793-A4ED-4C96-BE2F-E05FD723F04E}" srcOrd="0" destOrd="0" presId="urn:microsoft.com/office/officeart/2009/3/layout/HorizontalOrganizationChart"/>
    <dgm:cxn modelId="{1F4DDBEF-2E61-4C59-B52F-EEBF6F0688A6}" type="presOf" srcId="{B9B965E9-AE7C-460F-90BC-19CA3C912699}" destId="{C6F3875A-7B77-4CC7-A6B0-C4A26898A1DB}" srcOrd="0" destOrd="0" presId="urn:microsoft.com/office/officeart/2009/3/layout/HorizontalOrganizationChart"/>
    <dgm:cxn modelId="{40FEF10D-C692-496C-ABAC-3E08B3417325}" type="presOf" srcId="{5633B990-EACA-42E9-9CFF-00F29F7966B9}" destId="{60D03AD2-BA09-4B9C-A3EC-BACBA248AE00}" srcOrd="1" destOrd="0" presId="urn:microsoft.com/office/officeart/2009/3/layout/HorizontalOrganizationChart"/>
    <dgm:cxn modelId="{657EB2B5-A408-4BE9-BA64-2A05BF90F86D}" type="presOf" srcId="{AF9F8C29-CCC8-4F00-803C-EB51B31DE605}" destId="{4E79DB8B-675E-4F04-A085-AFBBDB9E5EFF}" srcOrd="1" destOrd="0" presId="urn:microsoft.com/office/officeart/2009/3/layout/HorizontalOrganizationChart"/>
    <dgm:cxn modelId="{0DA7ED34-2E82-4364-BA90-7F1715BFBD65}" type="presParOf" srcId="{C6F3875A-7B77-4CC7-A6B0-C4A26898A1DB}" destId="{50B58D7B-A130-47EA-8E99-482F4BC725DA}" srcOrd="0" destOrd="0" presId="urn:microsoft.com/office/officeart/2009/3/layout/HorizontalOrganizationChart"/>
    <dgm:cxn modelId="{EE277EBB-BF0E-4697-A870-0F1D4D396D57}" type="presParOf" srcId="{50B58D7B-A130-47EA-8E99-482F4BC725DA}" destId="{C0437072-9718-4EE2-B868-69D61797EBB7}" srcOrd="0" destOrd="0" presId="urn:microsoft.com/office/officeart/2009/3/layout/HorizontalOrganizationChart"/>
    <dgm:cxn modelId="{3B53A5BC-E0A8-4067-A87F-E16D7F2F2EE4}" type="presParOf" srcId="{C0437072-9718-4EE2-B868-69D61797EBB7}" destId="{932282A9-B345-4672-A46E-F8FFE6E31CB0}" srcOrd="0" destOrd="0" presId="urn:microsoft.com/office/officeart/2009/3/layout/HorizontalOrganizationChart"/>
    <dgm:cxn modelId="{B7229FED-E047-4E8C-9483-64E38C2827CB}" type="presParOf" srcId="{C0437072-9718-4EE2-B868-69D61797EBB7}" destId="{60D03AD2-BA09-4B9C-A3EC-BACBA248AE00}" srcOrd="1" destOrd="0" presId="urn:microsoft.com/office/officeart/2009/3/layout/HorizontalOrganizationChart"/>
    <dgm:cxn modelId="{B3013560-207C-413C-8DDD-5C05BF0C82C3}" type="presParOf" srcId="{50B58D7B-A130-47EA-8E99-482F4BC725DA}" destId="{6B03B8A9-CF4F-486E-A7EC-1E7C7DCA2670}" srcOrd="1" destOrd="0" presId="urn:microsoft.com/office/officeart/2009/3/layout/HorizontalOrganizationChart"/>
    <dgm:cxn modelId="{894CA7D0-775F-4A1E-9A8B-7502606E4714}" type="presParOf" srcId="{6B03B8A9-CF4F-486E-A7EC-1E7C7DCA2670}" destId="{5289B793-A4ED-4C96-BE2F-E05FD723F04E}" srcOrd="0" destOrd="0" presId="urn:microsoft.com/office/officeart/2009/3/layout/HorizontalOrganizationChart"/>
    <dgm:cxn modelId="{57E121F8-AD4E-4B57-BBD7-AF98AB49F20A}" type="presParOf" srcId="{6B03B8A9-CF4F-486E-A7EC-1E7C7DCA2670}" destId="{91669AA0-9ED7-43B3-9574-D0A9CB056F9D}" srcOrd="1" destOrd="0" presId="urn:microsoft.com/office/officeart/2009/3/layout/HorizontalOrganizationChart"/>
    <dgm:cxn modelId="{E8A8B804-4324-4892-ACE0-DD731F981CD4}" type="presParOf" srcId="{91669AA0-9ED7-43B3-9574-D0A9CB056F9D}" destId="{346A4660-BAF7-4A04-A90E-EB16AC22EC66}" srcOrd="0" destOrd="0" presId="urn:microsoft.com/office/officeart/2009/3/layout/HorizontalOrganizationChart"/>
    <dgm:cxn modelId="{B6D8A4A4-5AAE-4E60-96AB-E68FF24821D8}" type="presParOf" srcId="{346A4660-BAF7-4A04-A90E-EB16AC22EC66}" destId="{A2EA8D65-6095-412A-A922-5D4F5C955E38}" srcOrd="0" destOrd="0" presId="urn:microsoft.com/office/officeart/2009/3/layout/HorizontalOrganizationChart"/>
    <dgm:cxn modelId="{1788C8A3-45D1-45F6-8B67-17AADB349AB8}" type="presParOf" srcId="{346A4660-BAF7-4A04-A90E-EB16AC22EC66}" destId="{4E79DB8B-675E-4F04-A085-AFBBDB9E5EFF}" srcOrd="1" destOrd="0" presId="urn:microsoft.com/office/officeart/2009/3/layout/HorizontalOrganizationChart"/>
    <dgm:cxn modelId="{EE2E978B-EF88-4CA7-B2E4-DB89AA6767C1}" type="presParOf" srcId="{91669AA0-9ED7-43B3-9574-D0A9CB056F9D}" destId="{BFE04CB8-B3D6-4839-A5B4-1C690444FCF0}" srcOrd="1" destOrd="0" presId="urn:microsoft.com/office/officeart/2009/3/layout/HorizontalOrganizationChart"/>
    <dgm:cxn modelId="{6766ACE7-B223-446C-A843-A09EC4483747}" type="presParOf" srcId="{91669AA0-9ED7-43B3-9574-D0A9CB056F9D}" destId="{8486ECAC-A6BE-472B-8F3C-8760F3979F39}" srcOrd="2" destOrd="0" presId="urn:microsoft.com/office/officeart/2009/3/layout/HorizontalOrganizationChart"/>
    <dgm:cxn modelId="{F2A96E61-006E-441C-9206-424DB1675883}" type="presParOf" srcId="{50B58D7B-A130-47EA-8E99-482F4BC725DA}" destId="{FA296E87-340A-41BC-9CF0-07DEA583C6B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B965E9-AE7C-460F-90BC-19CA3C91269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3B990-EACA-42E9-9CFF-00F29F7966B9}">
      <dgm:prSet/>
      <dgm:spPr/>
      <dgm:t>
        <a:bodyPr/>
        <a:lstStyle/>
        <a:p>
          <a:pPr rtl="0"/>
          <a:r>
            <a:rPr lang="en-GB" dirty="0" smtClean="0"/>
            <a:t>Region</a:t>
          </a:r>
          <a:endParaRPr lang="en-US" dirty="0"/>
        </a:p>
      </dgm:t>
    </dgm:pt>
    <dgm:pt modelId="{8FE0F387-1F90-4623-B113-347FC5142F6B}" type="parTrans" cxnId="{D2881BA0-78CA-4426-9F24-89E4C96C16C9}">
      <dgm:prSet/>
      <dgm:spPr/>
      <dgm:t>
        <a:bodyPr/>
        <a:lstStyle/>
        <a:p>
          <a:endParaRPr lang="en-US"/>
        </a:p>
      </dgm:t>
    </dgm:pt>
    <dgm:pt modelId="{AFCA8D47-9C11-406D-9EA2-2D9F5E082A2F}" type="sibTrans" cxnId="{D2881BA0-78CA-4426-9F24-89E4C96C16C9}">
      <dgm:prSet/>
      <dgm:spPr/>
      <dgm:t>
        <a:bodyPr/>
        <a:lstStyle/>
        <a:p>
          <a:endParaRPr lang="en-US"/>
        </a:p>
      </dgm:t>
    </dgm:pt>
    <dgm:pt modelId="{AF9F8C29-CCC8-4F00-803C-EB51B31DE605}">
      <dgm:prSet/>
      <dgm:spPr/>
      <dgm:t>
        <a:bodyPr/>
        <a:lstStyle/>
        <a:p>
          <a:pPr rtl="0"/>
          <a:r>
            <a:rPr lang="en-GB" dirty="0" smtClean="0"/>
            <a:t>Compute Cell</a:t>
          </a:r>
          <a:endParaRPr lang="en-US" dirty="0"/>
        </a:p>
      </dgm:t>
    </dgm:pt>
    <dgm:pt modelId="{7BDF00F3-3680-4B77-8B01-80C1B7FF79A5}" type="parTrans" cxnId="{45B0D6FE-AF3C-4DFA-985E-01989BB9F763}">
      <dgm:prSet/>
      <dgm:spPr/>
      <dgm:t>
        <a:bodyPr/>
        <a:lstStyle/>
        <a:p>
          <a:endParaRPr lang="en-US"/>
        </a:p>
      </dgm:t>
    </dgm:pt>
    <dgm:pt modelId="{79AAB11E-6F8E-45EE-A1B0-525C2E0360B3}" type="sibTrans" cxnId="{45B0D6FE-AF3C-4DFA-985E-01989BB9F763}">
      <dgm:prSet/>
      <dgm:spPr/>
      <dgm:t>
        <a:bodyPr/>
        <a:lstStyle/>
        <a:p>
          <a:endParaRPr lang="en-US"/>
        </a:p>
      </dgm:t>
    </dgm:pt>
    <dgm:pt modelId="{A5868265-B04D-4DE4-B71C-77E37373A9DB}">
      <dgm:prSet/>
      <dgm:spPr/>
      <dgm:t>
        <a:bodyPr/>
        <a:lstStyle/>
        <a:p>
          <a:pPr rtl="0"/>
          <a:r>
            <a:rPr lang="en-US" dirty="0" smtClean="0"/>
            <a:t>Availability Zone</a:t>
          </a:r>
          <a:endParaRPr lang="en-US" dirty="0"/>
        </a:p>
      </dgm:t>
    </dgm:pt>
    <dgm:pt modelId="{B9621450-03BF-49E5-A02D-EFFC4FC52310}" type="parTrans" cxnId="{026AC7A8-7BE1-44D1-BEF4-87C5D84CC432}">
      <dgm:prSet/>
      <dgm:spPr/>
      <dgm:t>
        <a:bodyPr/>
        <a:lstStyle/>
        <a:p>
          <a:endParaRPr lang="en-US"/>
        </a:p>
      </dgm:t>
    </dgm:pt>
    <dgm:pt modelId="{048691BA-3853-4951-9075-9577A099311F}" type="sibTrans" cxnId="{026AC7A8-7BE1-44D1-BEF4-87C5D84CC432}">
      <dgm:prSet/>
      <dgm:spPr/>
      <dgm:t>
        <a:bodyPr/>
        <a:lstStyle/>
        <a:p>
          <a:endParaRPr lang="en-US"/>
        </a:p>
      </dgm:t>
    </dgm:pt>
    <dgm:pt modelId="{C6F3875A-7B77-4CC7-A6B0-C4A26898A1DB}" type="pres">
      <dgm:prSet presAssocID="{B9B965E9-AE7C-460F-90BC-19CA3C9126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B58D7B-A130-47EA-8E99-482F4BC725DA}" type="pres">
      <dgm:prSet presAssocID="{5633B990-EACA-42E9-9CFF-00F29F7966B9}" presName="hierRoot1" presStyleCnt="0">
        <dgm:presLayoutVars>
          <dgm:hierBranch val="init"/>
        </dgm:presLayoutVars>
      </dgm:prSet>
      <dgm:spPr/>
    </dgm:pt>
    <dgm:pt modelId="{C0437072-9718-4EE2-B868-69D61797EBB7}" type="pres">
      <dgm:prSet presAssocID="{5633B990-EACA-42E9-9CFF-00F29F7966B9}" presName="rootComposite1" presStyleCnt="0"/>
      <dgm:spPr/>
    </dgm:pt>
    <dgm:pt modelId="{932282A9-B345-4672-A46E-F8FFE6E31CB0}" type="pres">
      <dgm:prSet presAssocID="{5633B990-EACA-42E9-9CFF-00F29F7966B9}" presName="rootText1" presStyleLbl="node0" presStyleIdx="0" presStyleCnt="1" custScaleY="197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D03AD2-BA09-4B9C-A3EC-BACBA248AE00}" type="pres">
      <dgm:prSet presAssocID="{5633B990-EACA-42E9-9CFF-00F29F7966B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B03B8A9-CF4F-486E-A7EC-1E7C7DCA2670}" type="pres">
      <dgm:prSet presAssocID="{5633B990-EACA-42E9-9CFF-00F29F7966B9}" presName="hierChild2" presStyleCnt="0"/>
      <dgm:spPr/>
    </dgm:pt>
    <dgm:pt modelId="{5289B793-A4ED-4C96-BE2F-E05FD723F04E}" type="pres">
      <dgm:prSet presAssocID="{7BDF00F3-3680-4B77-8B01-80C1B7FF79A5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1669AA0-9ED7-43B3-9574-D0A9CB056F9D}" type="pres">
      <dgm:prSet presAssocID="{AF9F8C29-CCC8-4F00-803C-EB51B31DE605}" presName="hierRoot2" presStyleCnt="0">
        <dgm:presLayoutVars>
          <dgm:hierBranch val="init"/>
        </dgm:presLayoutVars>
      </dgm:prSet>
      <dgm:spPr/>
    </dgm:pt>
    <dgm:pt modelId="{346A4660-BAF7-4A04-A90E-EB16AC22EC66}" type="pres">
      <dgm:prSet presAssocID="{AF9F8C29-CCC8-4F00-803C-EB51B31DE605}" presName="rootComposite" presStyleCnt="0"/>
      <dgm:spPr/>
    </dgm:pt>
    <dgm:pt modelId="{A2EA8D65-6095-412A-A922-5D4F5C955E38}" type="pres">
      <dgm:prSet presAssocID="{AF9F8C29-CCC8-4F00-803C-EB51B31DE605}" presName="rootText" presStyleLbl="node2" presStyleIdx="0" presStyleCnt="1" custScaleY="197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79DB8B-675E-4F04-A085-AFBBDB9E5EFF}" type="pres">
      <dgm:prSet presAssocID="{AF9F8C29-CCC8-4F00-803C-EB51B31DE605}" presName="rootConnector" presStyleLbl="node2" presStyleIdx="0" presStyleCnt="1"/>
      <dgm:spPr/>
      <dgm:t>
        <a:bodyPr/>
        <a:lstStyle/>
        <a:p>
          <a:endParaRPr lang="en-US"/>
        </a:p>
      </dgm:t>
    </dgm:pt>
    <dgm:pt modelId="{BFE04CB8-B3D6-4839-A5B4-1C690444FCF0}" type="pres">
      <dgm:prSet presAssocID="{AF9F8C29-CCC8-4F00-803C-EB51B31DE605}" presName="hierChild4" presStyleCnt="0"/>
      <dgm:spPr/>
    </dgm:pt>
    <dgm:pt modelId="{0B420833-3D90-4241-AA46-3FDA768D97D3}" type="pres">
      <dgm:prSet presAssocID="{B9621450-03BF-49E5-A02D-EFFC4FC52310}" presName="Name64" presStyleLbl="parChTrans1D3" presStyleIdx="0" presStyleCnt="1"/>
      <dgm:spPr/>
      <dgm:t>
        <a:bodyPr/>
        <a:lstStyle/>
        <a:p>
          <a:endParaRPr lang="en-US"/>
        </a:p>
      </dgm:t>
    </dgm:pt>
    <dgm:pt modelId="{C8295D3B-4238-4B1E-86A0-373EFD542E06}" type="pres">
      <dgm:prSet presAssocID="{A5868265-B04D-4DE4-B71C-77E37373A9DB}" presName="hierRoot2" presStyleCnt="0">
        <dgm:presLayoutVars>
          <dgm:hierBranch val="init"/>
        </dgm:presLayoutVars>
      </dgm:prSet>
      <dgm:spPr/>
    </dgm:pt>
    <dgm:pt modelId="{211DBC21-4B2E-403C-9895-7108B84A188D}" type="pres">
      <dgm:prSet presAssocID="{A5868265-B04D-4DE4-B71C-77E37373A9DB}" presName="rootComposite" presStyleCnt="0"/>
      <dgm:spPr/>
    </dgm:pt>
    <dgm:pt modelId="{468FAD80-400B-4B16-A29E-00FD5F994893}" type="pres">
      <dgm:prSet presAssocID="{A5868265-B04D-4DE4-B71C-77E37373A9DB}" presName="rootText" presStyleLbl="node3" presStyleIdx="0" presStyleCnt="1" custScaleY="1979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66F954-4263-4C3F-81D7-4C3DD6C2DE11}" type="pres">
      <dgm:prSet presAssocID="{A5868265-B04D-4DE4-B71C-77E37373A9DB}" presName="rootConnector" presStyleLbl="node3" presStyleIdx="0" presStyleCnt="1"/>
      <dgm:spPr/>
      <dgm:t>
        <a:bodyPr/>
        <a:lstStyle/>
        <a:p>
          <a:endParaRPr lang="en-US"/>
        </a:p>
      </dgm:t>
    </dgm:pt>
    <dgm:pt modelId="{288B585D-ABE3-4672-B643-DFC3F7D8EFF2}" type="pres">
      <dgm:prSet presAssocID="{A5868265-B04D-4DE4-B71C-77E37373A9DB}" presName="hierChild4" presStyleCnt="0"/>
      <dgm:spPr/>
    </dgm:pt>
    <dgm:pt modelId="{77DE18C8-BE4A-47E6-91C8-4915DBFE7260}" type="pres">
      <dgm:prSet presAssocID="{A5868265-B04D-4DE4-B71C-77E37373A9DB}" presName="hierChild5" presStyleCnt="0"/>
      <dgm:spPr/>
    </dgm:pt>
    <dgm:pt modelId="{8486ECAC-A6BE-472B-8F3C-8760F3979F39}" type="pres">
      <dgm:prSet presAssocID="{AF9F8C29-CCC8-4F00-803C-EB51B31DE605}" presName="hierChild5" presStyleCnt="0"/>
      <dgm:spPr/>
    </dgm:pt>
    <dgm:pt modelId="{FA296E87-340A-41BC-9CF0-07DEA583C6BF}" type="pres">
      <dgm:prSet presAssocID="{5633B990-EACA-42E9-9CFF-00F29F7966B9}" presName="hierChild3" presStyleCnt="0"/>
      <dgm:spPr/>
    </dgm:pt>
  </dgm:ptLst>
  <dgm:cxnLst>
    <dgm:cxn modelId="{91013FFA-E5E7-4DA4-AF03-4D332E81C54B}" type="presOf" srcId="{AF9F8C29-CCC8-4F00-803C-EB51B31DE605}" destId="{A2EA8D65-6095-412A-A922-5D4F5C955E38}" srcOrd="0" destOrd="0" presId="urn:microsoft.com/office/officeart/2009/3/layout/HorizontalOrganizationChart"/>
    <dgm:cxn modelId="{40FEF10D-C692-496C-ABAC-3E08B3417325}" type="presOf" srcId="{5633B990-EACA-42E9-9CFF-00F29F7966B9}" destId="{60D03AD2-BA09-4B9C-A3EC-BACBA248AE00}" srcOrd="1" destOrd="0" presId="urn:microsoft.com/office/officeart/2009/3/layout/HorizontalOrganizationChart"/>
    <dgm:cxn modelId="{45B0D6FE-AF3C-4DFA-985E-01989BB9F763}" srcId="{5633B990-EACA-42E9-9CFF-00F29F7966B9}" destId="{AF9F8C29-CCC8-4F00-803C-EB51B31DE605}" srcOrd="0" destOrd="0" parTransId="{7BDF00F3-3680-4B77-8B01-80C1B7FF79A5}" sibTransId="{79AAB11E-6F8E-45EE-A1B0-525C2E0360B3}"/>
    <dgm:cxn modelId="{657EB2B5-A408-4BE9-BA64-2A05BF90F86D}" type="presOf" srcId="{AF9F8C29-CCC8-4F00-803C-EB51B31DE605}" destId="{4E79DB8B-675E-4F04-A085-AFBBDB9E5EFF}" srcOrd="1" destOrd="0" presId="urn:microsoft.com/office/officeart/2009/3/layout/HorizontalOrganizationChart"/>
    <dgm:cxn modelId="{1F4DDBEF-2E61-4C59-B52F-EEBF6F0688A6}" type="presOf" srcId="{B9B965E9-AE7C-460F-90BC-19CA3C912699}" destId="{C6F3875A-7B77-4CC7-A6B0-C4A26898A1DB}" srcOrd="0" destOrd="0" presId="urn:microsoft.com/office/officeart/2009/3/layout/HorizontalOrganizationChart"/>
    <dgm:cxn modelId="{76D6C2F1-C8F2-406C-9D1B-F04DE4C8495F}" type="presOf" srcId="{7BDF00F3-3680-4B77-8B01-80C1B7FF79A5}" destId="{5289B793-A4ED-4C96-BE2F-E05FD723F04E}" srcOrd="0" destOrd="0" presId="urn:microsoft.com/office/officeart/2009/3/layout/HorizontalOrganizationChart"/>
    <dgm:cxn modelId="{2D01B8EB-EBEA-4C5F-BC60-533EC8E634BA}" type="presOf" srcId="{A5868265-B04D-4DE4-B71C-77E37373A9DB}" destId="{468FAD80-400B-4B16-A29E-00FD5F994893}" srcOrd="0" destOrd="0" presId="urn:microsoft.com/office/officeart/2009/3/layout/HorizontalOrganizationChart"/>
    <dgm:cxn modelId="{D2881BA0-78CA-4426-9F24-89E4C96C16C9}" srcId="{B9B965E9-AE7C-460F-90BC-19CA3C912699}" destId="{5633B990-EACA-42E9-9CFF-00F29F7966B9}" srcOrd="0" destOrd="0" parTransId="{8FE0F387-1F90-4623-B113-347FC5142F6B}" sibTransId="{AFCA8D47-9C11-406D-9EA2-2D9F5E082A2F}"/>
    <dgm:cxn modelId="{7A2E330D-F0A6-47D9-B3F9-0756DD07EC81}" type="presOf" srcId="{5633B990-EACA-42E9-9CFF-00F29F7966B9}" destId="{932282A9-B345-4672-A46E-F8FFE6E31CB0}" srcOrd="0" destOrd="0" presId="urn:microsoft.com/office/officeart/2009/3/layout/HorizontalOrganizationChart"/>
    <dgm:cxn modelId="{F0B147F1-3719-4F32-9352-96E43FAB2A70}" type="presOf" srcId="{B9621450-03BF-49E5-A02D-EFFC4FC52310}" destId="{0B420833-3D90-4241-AA46-3FDA768D97D3}" srcOrd="0" destOrd="0" presId="urn:microsoft.com/office/officeart/2009/3/layout/HorizontalOrganizationChart"/>
    <dgm:cxn modelId="{026AC7A8-7BE1-44D1-BEF4-87C5D84CC432}" srcId="{AF9F8C29-CCC8-4F00-803C-EB51B31DE605}" destId="{A5868265-B04D-4DE4-B71C-77E37373A9DB}" srcOrd="0" destOrd="0" parTransId="{B9621450-03BF-49E5-A02D-EFFC4FC52310}" sibTransId="{048691BA-3853-4951-9075-9577A099311F}"/>
    <dgm:cxn modelId="{652C3637-3BBC-45E3-9748-214E8CAD1D3D}" type="presOf" srcId="{A5868265-B04D-4DE4-B71C-77E37373A9DB}" destId="{E666F954-4263-4C3F-81D7-4C3DD6C2DE11}" srcOrd="1" destOrd="0" presId="urn:microsoft.com/office/officeart/2009/3/layout/HorizontalOrganizationChart"/>
    <dgm:cxn modelId="{0DA7ED34-2E82-4364-BA90-7F1715BFBD65}" type="presParOf" srcId="{C6F3875A-7B77-4CC7-A6B0-C4A26898A1DB}" destId="{50B58D7B-A130-47EA-8E99-482F4BC725DA}" srcOrd="0" destOrd="0" presId="urn:microsoft.com/office/officeart/2009/3/layout/HorizontalOrganizationChart"/>
    <dgm:cxn modelId="{EE277EBB-BF0E-4697-A870-0F1D4D396D57}" type="presParOf" srcId="{50B58D7B-A130-47EA-8E99-482F4BC725DA}" destId="{C0437072-9718-4EE2-B868-69D61797EBB7}" srcOrd="0" destOrd="0" presId="urn:microsoft.com/office/officeart/2009/3/layout/HorizontalOrganizationChart"/>
    <dgm:cxn modelId="{3B53A5BC-E0A8-4067-A87F-E16D7F2F2EE4}" type="presParOf" srcId="{C0437072-9718-4EE2-B868-69D61797EBB7}" destId="{932282A9-B345-4672-A46E-F8FFE6E31CB0}" srcOrd="0" destOrd="0" presId="urn:microsoft.com/office/officeart/2009/3/layout/HorizontalOrganizationChart"/>
    <dgm:cxn modelId="{B7229FED-E047-4E8C-9483-64E38C2827CB}" type="presParOf" srcId="{C0437072-9718-4EE2-B868-69D61797EBB7}" destId="{60D03AD2-BA09-4B9C-A3EC-BACBA248AE00}" srcOrd="1" destOrd="0" presId="urn:microsoft.com/office/officeart/2009/3/layout/HorizontalOrganizationChart"/>
    <dgm:cxn modelId="{B3013560-207C-413C-8DDD-5C05BF0C82C3}" type="presParOf" srcId="{50B58D7B-A130-47EA-8E99-482F4BC725DA}" destId="{6B03B8A9-CF4F-486E-A7EC-1E7C7DCA2670}" srcOrd="1" destOrd="0" presId="urn:microsoft.com/office/officeart/2009/3/layout/HorizontalOrganizationChart"/>
    <dgm:cxn modelId="{894CA7D0-775F-4A1E-9A8B-7502606E4714}" type="presParOf" srcId="{6B03B8A9-CF4F-486E-A7EC-1E7C7DCA2670}" destId="{5289B793-A4ED-4C96-BE2F-E05FD723F04E}" srcOrd="0" destOrd="0" presId="urn:microsoft.com/office/officeart/2009/3/layout/HorizontalOrganizationChart"/>
    <dgm:cxn modelId="{57E121F8-AD4E-4B57-BBD7-AF98AB49F20A}" type="presParOf" srcId="{6B03B8A9-CF4F-486E-A7EC-1E7C7DCA2670}" destId="{91669AA0-9ED7-43B3-9574-D0A9CB056F9D}" srcOrd="1" destOrd="0" presId="urn:microsoft.com/office/officeart/2009/3/layout/HorizontalOrganizationChart"/>
    <dgm:cxn modelId="{E8A8B804-4324-4892-ACE0-DD731F981CD4}" type="presParOf" srcId="{91669AA0-9ED7-43B3-9574-D0A9CB056F9D}" destId="{346A4660-BAF7-4A04-A90E-EB16AC22EC66}" srcOrd="0" destOrd="0" presId="urn:microsoft.com/office/officeart/2009/3/layout/HorizontalOrganizationChart"/>
    <dgm:cxn modelId="{B6D8A4A4-5AAE-4E60-96AB-E68FF24821D8}" type="presParOf" srcId="{346A4660-BAF7-4A04-A90E-EB16AC22EC66}" destId="{A2EA8D65-6095-412A-A922-5D4F5C955E38}" srcOrd="0" destOrd="0" presId="urn:microsoft.com/office/officeart/2009/3/layout/HorizontalOrganizationChart"/>
    <dgm:cxn modelId="{1788C8A3-45D1-45F6-8B67-17AADB349AB8}" type="presParOf" srcId="{346A4660-BAF7-4A04-A90E-EB16AC22EC66}" destId="{4E79DB8B-675E-4F04-A085-AFBBDB9E5EFF}" srcOrd="1" destOrd="0" presId="urn:microsoft.com/office/officeart/2009/3/layout/HorizontalOrganizationChart"/>
    <dgm:cxn modelId="{EE2E978B-EF88-4CA7-B2E4-DB89AA6767C1}" type="presParOf" srcId="{91669AA0-9ED7-43B3-9574-D0A9CB056F9D}" destId="{BFE04CB8-B3D6-4839-A5B4-1C690444FCF0}" srcOrd="1" destOrd="0" presId="urn:microsoft.com/office/officeart/2009/3/layout/HorizontalOrganizationChart"/>
    <dgm:cxn modelId="{F06FE567-42B1-48CD-A378-4F0AA145492F}" type="presParOf" srcId="{BFE04CB8-B3D6-4839-A5B4-1C690444FCF0}" destId="{0B420833-3D90-4241-AA46-3FDA768D97D3}" srcOrd="0" destOrd="0" presId="urn:microsoft.com/office/officeart/2009/3/layout/HorizontalOrganizationChart"/>
    <dgm:cxn modelId="{F1C192B7-E8AB-42F4-B8D4-EBBA9A2A8FD2}" type="presParOf" srcId="{BFE04CB8-B3D6-4839-A5B4-1C690444FCF0}" destId="{C8295D3B-4238-4B1E-86A0-373EFD542E06}" srcOrd="1" destOrd="0" presId="urn:microsoft.com/office/officeart/2009/3/layout/HorizontalOrganizationChart"/>
    <dgm:cxn modelId="{D325C79F-EA9A-4D75-9396-229943D0984F}" type="presParOf" srcId="{C8295D3B-4238-4B1E-86A0-373EFD542E06}" destId="{211DBC21-4B2E-403C-9895-7108B84A188D}" srcOrd="0" destOrd="0" presId="urn:microsoft.com/office/officeart/2009/3/layout/HorizontalOrganizationChart"/>
    <dgm:cxn modelId="{ED83D113-A6EC-467F-A882-F8C92B373416}" type="presParOf" srcId="{211DBC21-4B2E-403C-9895-7108B84A188D}" destId="{468FAD80-400B-4B16-A29E-00FD5F994893}" srcOrd="0" destOrd="0" presId="urn:microsoft.com/office/officeart/2009/3/layout/HorizontalOrganizationChart"/>
    <dgm:cxn modelId="{2084CA74-9031-4AD5-AC80-55C1ABBAC541}" type="presParOf" srcId="{211DBC21-4B2E-403C-9895-7108B84A188D}" destId="{E666F954-4263-4C3F-81D7-4C3DD6C2DE11}" srcOrd="1" destOrd="0" presId="urn:microsoft.com/office/officeart/2009/3/layout/HorizontalOrganizationChart"/>
    <dgm:cxn modelId="{C263F061-F9F6-47CE-B244-23F04F5BAB2A}" type="presParOf" srcId="{C8295D3B-4238-4B1E-86A0-373EFD542E06}" destId="{288B585D-ABE3-4672-B643-DFC3F7D8EFF2}" srcOrd="1" destOrd="0" presId="urn:microsoft.com/office/officeart/2009/3/layout/HorizontalOrganizationChart"/>
    <dgm:cxn modelId="{A1235118-5BEC-464B-BF97-2DC0BA45B875}" type="presParOf" srcId="{C8295D3B-4238-4B1E-86A0-373EFD542E06}" destId="{77DE18C8-BE4A-47E6-91C8-4915DBFE7260}" srcOrd="2" destOrd="0" presId="urn:microsoft.com/office/officeart/2009/3/layout/HorizontalOrganizationChart"/>
    <dgm:cxn modelId="{6766ACE7-B223-446C-A843-A09EC4483747}" type="presParOf" srcId="{91669AA0-9ED7-43B3-9574-D0A9CB056F9D}" destId="{8486ECAC-A6BE-472B-8F3C-8760F3979F39}" srcOrd="2" destOrd="0" presId="urn:microsoft.com/office/officeart/2009/3/layout/HorizontalOrganizationChart"/>
    <dgm:cxn modelId="{F2A96E61-006E-441C-9206-424DB1675883}" type="presParOf" srcId="{50B58D7B-A130-47EA-8E99-482F4BC725DA}" destId="{FA296E87-340A-41BC-9CF0-07DEA583C6B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B965E9-AE7C-460F-90BC-19CA3C91269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3B990-EACA-42E9-9CFF-00F29F7966B9}">
      <dgm:prSet custT="1"/>
      <dgm:spPr/>
      <dgm:t>
        <a:bodyPr/>
        <a:lstStyle/>
        <a:p>
          <a:pPr rtl="0"/>
          <a:r>
            <a:rPr lang="en-GB" sz="4800" dirty="0" smtClean="0"/>
            <a:t>Data Centre</a:t>
          </a:r>
          <a:endParaRPr lang="en-US" sz="4800" dirty="0"/>
        </a:p>
      </dgm:t>
    </dgm:pt>
    <dgm:pt modelId="{8FE0F387-1F90-4623-B113-347FC5142F6B}" type="parTrans" cxnId="{D2881BA0-78CA-4426-9F24-89E4C96C16C9}">
      <dgm:prSet/>
      <dgm:spPr/>
      <dgm:t>
        <a:bodyPr/>
        <a:lstStyle/>
        <a:p>
          <a:endParaRPr lang="en-US" sz="2800"/>
        </a:p>
      </dgm:t>
    </dgm:pt>
    <dgm:pt modelId="{AFCA8D47-9C11-406D-9EA2-2D9F5E082A2F}" type="sibTrans" cxnId="{D2881BA0-78CA-4426-9F24-89E4C96C16C9}">
      <dgm:prSet/>
      <dgm:spPr/>
      <dgm:t>
        <a:bodyPr/>
        <a:lstStyle/>
        <a:p>
          <a:endParaRPr lang="en-US" sz="2800"/>
        </a:p>
      </dgm:t>
    </dgm:pt>
    <dgm:pt modelId="{AF9F8C29-CCC8-4F00-803C-EB51B31DE605}">
      <dgm:prSet custT="1"/>
      <dgm:spPr/>
      <dgm:t>
        <a:bodyPr/>
        <a:lstStyle/>
        <a:p>
          <a:pPr rtl="0"/>
          <a:r>
            <a:rPr lang="en-GB" sz="4800" dirty="0" smtClean="0"/>
            <a:t>Racks</a:t>
          </a:r>
          <a:endParaRPr lang="en-US" sz="4800" dirty="0"/>
        </a:p>
      </dgm:t>
    </dgm:pt>
    <dgm:pt modelId="{7BDF00F3-3680-4B77-8B01-80C1B7FF79A5}" type="parTrans" cxnId="{45B0D6FE-AF3C-4DFA-985E-01989BB9F763}">
      <dgm:prSet/>
      <dgm:spPr/>
      <dgm:t>
        <a:bodyPr/>
        <a:lstStyle/>
        <a:p>
          <a:endParaRPr lang="en-US" sz="2800"/>
        </a:p>
      </dgm:t>
    </dgm:pt>
    <dgm:pt modelId="{79AAB11E-6F8E-45EE-A1B0-525C2E0360B3}" type="sibTrans" cxnId="{45B0D6FE-AF3C-4DFA-985E-01989BB9F763}">
      <dgm:prSet/>
      <dgm:spPr/>
      <dgm:t>
        <a:bodyPr/>
        <a:lstStyle/>
        <a:p>
          <a:endParaRPr lang="en-US" sz="2800"/>
        </a:p>
      </dgm:t>
    </dgm:pt>
    <dgm:pt modelId="{B7D56857-F0C9-445F-BEC9-E1891A17471D}">
      <dgm:prSet custT="1"/>
      <dgm:spPr/>
      <dgm:t>
        <a:bodyPr/>
        <a:lstStyle/>
        <a:p>
          <a:pPr rtl="0"/>
          <a:r>
            <a:rPr lang="en-GB" sz="4800" dirty="0" smtClean="0"/>
            <a:t>Clusters</a:t>
          </a:r>
          <a:endParaRPr lang="en-US" sz="4800" dirty="0"/>
        </a:p>
      </dgm:t>
    </dgm:pt>
    <dgm:pt modelId="{B21B4198-01F3-4B83-8A79-E79A4B35E307}" type="parTrans" cxnId="{D7709F45-8D86-44E6-B3F3-58EB2322FBAB}">
      <dgm:prSet/>
      <dgm:spPr/>
      <dgm:t>
        <a:bodyPr/>
        <a:lstStyle/>
        <a:p>
          <a:endParaRPr lang="en-US" sz="2800"/>
        </a:p>
      </dgm:t>
    </dgm:pt>
    <dgm:pt modelId="{D944EE45-4FA7-47CC-802D-F393513719A0}" type="sibTrans" cxnId="{D7709F45-8D86-44E6-B3F3-58EB2322FBAB}">
      <dgm:prSet/>
      <dgm:spPr/>
      <dgm:t>
        <a:bodyPr/>
        <a:lstStyle/>
        <a:p>
          <a:endParaRPr lang="en-US" sz="2800"/>
        </a:p>
      </dgm:t>
    </dgm:pt>
    <dgm:pt modelId="{B3F8F5DD-4E53-4E3C-A172-EF9239F3C006}">
      <dgm:prSet custT="1"/>
      <dgm:spPr/>
      <dgm:t>
        <a:bodyPr/>
        <a:lstStyle/>
        <a:p>
          <a:pPr rtl="0"/>
          <a:r>
            <a:rPr lang="en-GB" sz="4800" dirty="0" smtClean="0"/>
            <a:t>Nodes</a:t>
          </a:r>
          <a:endParaRPr lang="en-US" sz="4800" dirty="0"/>
        </a:p>
      </dgm:t>
    </dgm:pt>
    <dgm:pt modelId="{933DFA34-B1A8-4739-B683-C319651699BE}" type="parTrans" cxnId="{57B1C160-9762-46F9-984D-E810D0407A61}">
      <dgm:prSet/>
      <dgm:spPr/>
      <dgm:t>
        <a:bodyPr/>
        <a:lstStyle/>
        <a:p>
          <a:endParaRPr lang="en-US" sz="2800"/>
        </a:p>
      </dgm:t>
    </dgm:pt>
    <dgm:pt modelId="{EFA76FF6-8D11-45C4-8F7D-3EF85C0FF7C7}" type="sibTrans" cxnId="{57B1C160-9762-46F9-984D-E810D0407A61}">
      <dgm:prSet/>
      <dgm:spPr/>
      <dgm:t>
        <a:bodyPr/>
        <a:lstStyle/>
        <a:p>
          <a:endParaRPr lang="en-US" sz="2800"/>
        </a:p>
      </dgm:t>
    </dgm:pt>
    <dgm:pt modelId="{C6F3875A-7B77-4CC7-A6B0-C4A26898A1DB}" type="pres">
      <dgm:prSet presAssocID="{B9B965E9-AE7C-460F-90BC-19CA3C9126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B58D7B-A130-47EA-8E99-482F4BC725DA}" type="pres">
      <dgm:prSet presAssocID="{5633B990-EACA-42E9-9CFF-00F29F7966B9}" presName="hierRoot1" presStyleCnt="0">
        <dgm:presLayoutVars>
          <dgm:hierBranch val="init"/>
        </dgm:presLayoutVars>
      </dgm:prSet>
      <dgm:spPr/>
    </dgm:pt>
    <dgm:pt modelId="{C0437072-9718-4EE2-B868-69D61797EBB7}" type="pres">
      <dgm:prSet presAssocID="{5633B990-EACA-42E9-9CFF-00F29F7966B9}" presName="rootComposite1" presStyleCnt="0"/>
      <dgm:spPr/>
    </dgm:pt>
    <dgm:pt modelId="{932282A9-B345-4672-A46E-F8FFE6E31CB0}" type="pres">
      <dgm:prSet presAssocID="{5633B990-EACA-42E9-9CFF-00F29F7966B9}" presName="rootText1" presStyleLbl="node0" presStyleIdx="0" presStyleCnt="1" custScaleY="2679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D03AD2-BA09-4B9C-A3EC-BACBA248AE00}" type="pres">
      <dgm:prSet presAssocID="{5633B990-EACA-42E9-9CFF-00F29F7966B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B03B8A9-CF4F-486E-A7EC-1E7C7DCA2670}" type="pres">
      <dgm:prSet presAssocID="{5633B990-EACA-42E9-9CFF-00F29F7966B9}" presName="hierChild2" presStyleCnt="0"/>
      <dgm:spPr/>
    </dgm:pt>
    <dgm:pt modelId="{5289B793-A4ED-4C96-BE2F-E05FD723F04E}" type="pres">
      <dgm:prSet presAssocID="{7BDF00F3-3680-4B77-8B01-80C1B7FF79A5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1669AA0-9ED7-43B3-9574-D0A9CB056F9D}" type="pres">
      <dgm:prSet presAssocID="{AF9F8C29-CCC8-4F00-803C-EB51B31DE605}" presName="hierRoot2" presStyleCnt="0">
        <dgm:presLayoutVars>
          <dgm:hierBranch val="init"/>
        </dgm:presLayoutVars>
      </dgm:prSet>
      <dgm:spPr/>
    </dgm:pt>
    <dgm:pt modelId="{346A4660-BAF7-4A04-A90E-EB16AC22EC66}" type="pres">
      <dgm:prSet presAssocID="{AF9F8C29-CCC8-4F00-803C-EB51B31DE605}" presName="rootComposite" presStyleCnt="0"/>
      <dgm:spPr/>
    </dgm:pt>
    <dgm:pt modelId="{A2EA8D65-6095-412A-A922-5D4F5C955E38}" type="pres">
      <dgm:prSet presAssocID="{AF9F8C29-CCC8-4F00-803C-EB51B31DE605}" presName="rootText" presStyleLbl="node2" presStyleIdx="0" presStyleCnt="1" custScaleY="2679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79DB8B-675E-4F04-A085-AFBBDB9E5EFF}" type="pres">
      <dgm:prSet presAssocID="{AF9F8C29-CCC8-4F00-803C-EB51B31DE605}" presName="rootConnector" presStyleLbl="node2" presStyleIdx="0" presStyleCnt="1"/>
      <dgm:spPr/>
      <dgm:t>
        <a:bodyPr/>
        <a:lstStyle/>
        <a:p>
          <a:endParaRPr lang="en-US"/>
        </a:p>
      </dgm:t>
    </dgm:pt>
    <dgm:pt modelId="{BFE04CB8-B3D6-4839-A5B4-1C690444FCF0}" type="pres">
      <dgm:prSet presAssocID="{AF9F8C29-CCC8-4F00-803C-EB51B31DE605}" presName="hierChild4" presStyleCnt="0"/>
      <dgm:spPr/>
    </dgm:pt>
    <dgm:pt modelId="{703C809A-E5CC-4340-B2FA-A88FF6D4D483}" type="pres">
      <dgm:prSet presAssocID="{B21B4198-01F3-4B83-8A79-E79A4B35E307}" presName="Name64" presStyleLbl="parChTrans1D3" presStyleIdx="0" presStyleCnt="1"/>
      <dgm:spPr/>
      <dgm:t>
        <a:bodyPr/>
        <a:lstStyle/>
        <a:p>
          <a:endParaRPr lang="en-US"/>
        </a:p>
      </dgm:t>
    </dgm:pt>
    <dgm:pt modelId="{21F71F21-AA43-475E-B5AB-AB4FB02EBD5C}" type="pres">
      <dgm:prSet presAssocID="{B7D56857-F0C9-445F-BEC9-E1891A17471D}" presName="hierRoot2" presStyleCnt="0">
        <dgm:presLayoutVars>
          <dgm:hierBranch val="init"/>
        </dgm:presLayoutVars>
      </dgm:prSet>
      <dgm:spPr/>
    </dgm:pt>
    <dgm:pt modelId="{AF06DEA1-23B6-43E9-89F1-9F28A11FC08D}" type="pres">
      <dgm:prSet presAssocID="{B7D56857-F0C9-445F-BEC9-E1891A17471D}" presName="rootComposite" presStyleCnt="0"/>
      <dgm:spPr/>
    </dgm:pt>
    <dgm:pt modelId="{99718A05-7CBC-4C6E-A99C-D29DE8F0919C}" type="pres">
      <dgm:prSet presAssocID="{B7D56857-F0C9-445F-BEC9-E1891A17471D}" presName="rootText" presStyleLbl="node3" presStyleIdx="0" presStyleCnt="1" custScaleY="2679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80E080-D5D5-4F42-ACCD-DEDBAB305D10}" type="pres">
      <dgm:prSet presAssocID="{B7D56857-F0C9-445F-BEC9-E1891A17471D}" presName="rootConnector" presStyleLbl="node3" presStyleIdx="0" presStyleCnt="1"/>
      <dgm:spPr/>
      <dgm:t>
        <a:bodyPr/>
        <a:lstStyle/>
        <a:p>
          <a:endParaRPr lang="en-US"/>
        </a:p>
      </dgm:t>
    </dgm:pt>
    <dgm:pt modelId="{39584732-62C5-4E5B-9323-2152A3A01FEE}" type="pres">
      <dgm:prSet presAssocID="{B7D56857-F0C9-445F-BEC9-E1891A17471D}" presName="hierChild4" presStyleCnt="0"/>
      <dgm:spPr/>
    </dgm:pt>
    <dgm:pt modelId="{05B7FA7D-874D-4D86-AB41-3CC929AB130C}" type="pres">
      <dgm:prSet presAssocID="{933DFA34-B1A8-4739-B683-C319651699BE}" presName="Name64" presStyleLbl="parChTrans1D4" presStyleIdx="0" presStyleCnt="1"/>
      <dgm:spPr/>
      <dgm:t>
        <a:bodyPr/>
        <a:lstStyle/>
        <a:p>
          <a:endParaRPr lang="en-US"/>
        </a:p>
      </dgm:t>
    </dgm:pt>
    <dgm:pt modelId="{5A75DE6F-A1E8-4640-9CE1-65019415DC70}" type="pres">
      <dgm:prSet presAssocID="{B3F8F5DD-4E53-4E3C-A172-EF9239F3C006}" presName="hierRoot2" presStyleCnt="0">
        <dgm:presLayoutVars>
          <dgm:hierBranch val="init"/>
        </dgm:presLayoutVars>
      </dgm:prSet>
      <dgm:spPr/>
    </dgm:pt>
    <dgm:pt modelId="{122E2A9A-CBD0-406F-926D-A9D06F55281E}" type="pres">
      <dgm:prSet presAssocID="{B3F8F5DD-4E53-4E3C-A172-EF9239F3C006}" presName="rootComposite" presStyleCnt="0"/>
      <dgm:spPr/>
    </dgm:pt>
    <dgm:pt modelId="{4A3A949D-2314-467F-A12C-40E2AE24A282}" type="pres">
      <dgm:prSet presAssocID="{B3F8F5DD-4E53-4E3C-A172-EF9239F3C006}" presName="rootText" presStyleLbl="node4" presStyleIdx="0" presStyleCnt="1" custScaleY="2679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698FB5-59F9-4917-B3D5-13B39AA6A583}" type="pres">
      <dgm:prSet presAssocID="{B3F8F5DD-4E53-4E3C-A172-EF9239F3C006}" presName="rootConnector" presStyleLbl="node4" presStyleIdx="0" presStyleCnt="1"/>
      <dgm:spPr/>
      <dgm:t>
        <a:bodyPr/>
        <a:lstStyle/>
        <a:p>
          <a:endParaRPr lang="en-US"/>
        </a:p>
      </dgm:t>
    </dgm:pt>
    <dgm:pt modelId="{AB1C2112-DE13-4CA0-9BFE-23D262FC5382}" type="pres">
      <dgm:prSet presAssocID="{B3F8F5DD-4E53-4E3C-A172-EF9239F3C006}" presName="hierChild4" presStyleCnt="0"/>
      <dgm:spPr/>
    </dgm:pt>
    <dgm:pt modelId="{8F096EE1-F376-441F-A670-CF57DC951CC0}" type="pres">
      <dgm:prSet presAssocID="{B3F8F5DD-4E53-4E3C-A172-EF9239F3C006}" presName="hierChild5" presStyleCnt="0"/>
      <dgm:spPr/>
    </dgm:pt>
    <dgm:pt modelId="{3646322D-51B1-4445-82F3-DF7EEF319F2A}" type="pres">
      <dgm:prSet presAssocID="{B7D56857-F0C9-445F-BEC9-E1891A17471D}" presName="hierChild5" presStyleCnt="0"/>
      <dgm:spPr/>
    </dgm:pt>
    <dgm:pt modelId="{8486ECAC-A6BE-472B-8F3C-8760F3979F39}" type="pres">
      <dgm:prSet presAssocID="{AF9F8C29-CCC8-4F00-803C-EB51B31DE605}" presName="hierChild5" presStyleCnt="0"/>
      <dgm:spPr/>
    </dgm:pt>
    <dgm:pt modelId="{FA296E87-340A-41BC-9CF0-07DEA583C6BF}" type="pres">
      <dgm:prSet presAssocID="{5633B990-EACA-42E9-9CFF-00F29F7966B9}" presName="hierChild3" presStyleCnt="0"/>
      <dgm:spPr/>
    </dgm:pt>
  </dgm:ptLst>
  <dgm:cxnLst>
    <dgm:cxn modelId="{91013FFA-E5E7-4DA4-AF03-4D332E81C54B}" type="presOf" srcId="{AF9F8C29-CCC8-4F00-803C-EB51B31DE605}" destId="{A2EA8D65-6095-412A-A922-5D4F5C955E38}" srcOrd="0" destOrd="0" presId="urn:microsoft.com/office/officeart/2009/3/layout/HorizontalOrganizationChart"/>
    <dgm:cxn modelId="{D2881BA0-78CA-4426-9F24-89E4C96C16C9}" srcId="{B9B965E9-AE7C-460F-90BC-19CA3C912699}" destId="{5633B990-EACA-42E9-9CFF-00F29F7966B9}" srcOrd="0" destOrd="0" parTransId="{8FE0F387-1F90-4623-B113-347FC5142F6B}" sibTransId="{AFCA8D47-9C11-406D-9EA2-2D9F5E082A2F}"/>
    <dgm:cxn modelId="{AF8F1BF4-D41A-40A4-BDF3-F880CFCACDE6}" type="presOf" srcId="{B21B4198-01F3-4B83-8A79-E79A4B35E307}" destId="{703C809A-E5CC-4340-B2FA-A88FF6D4D483}" srcOrd="0" destOrd="0" presId="urn:microsoft.com/office/officeart/2009/3/layout/HorizontalOrganizationChart"/>
    <dgm:cxn modelId="{D1404B4B-9F97-48A0-AD28-1B3DDB39AC4B}" type="presOf" srcId="{B7D56857-F0C9-445F-BEC9-E1891A17471D}" destId="{99718A05-7CBC-4C6E-A99C-D29DE8F0919C}" srcOrd="0" destOrd="0" presId="urn:microsoft.com/office/officeart/2009/3/layout/HorizontalOrganizationChart"/>
    <dgm:cxn modelId="{B4B1711C-AEF2-4066-A701-583EC82D1672}" type="presOf" srcId="{B3F8F5DD-4E53-4E3C-A172-EF9239F3C006}" destId="{4A3A949D-2314-467F-A12C-40E2AE24A282}" srcOrd="0" destOrd="0" presId="urn:microsoft.com/office/officeart/2009/3/layout/HorizontalOrganizationChart"/>
    <dgm:cxn modelId="{A118682C-A03F-4E45-9880-2EAC10FF761B}" type="presOf" srcId="{B3F8F5DD-4E53-4E3C-A172-EF9239F3C006}" destId="{77698FB5-59F9-4917-B3D5-13B39AA6A583}" srcOrd="1" destOrd="0" presId="urn:microsoft.com/office/officeart/2009/3/layout/HorizontalOrganizationChart"/>
    <dgm:cxn modelId="{45B0D6FE-AF3C-4DFA-985E-01989BB9F763}" srcId="{5633B990-EACA-42E9-9CFF-00F29F7966B9}" destId="{AF9F8C29-CCC8-4F00-803C-EB51B31DE605}" srcOrd="0" destOrd="0" parTransId="{7BDF00F3-3680-4B77-8B01-80C1B7FF79A5}" sibTransId="{79AAB11E-6F8E-45EE-A1B0-525C2E0360B3}"/>
    <dgm:cxn modelId="{7A2E330D-F0A6-47D9-B3F9-0756DD07EC81}" type="presOf" srcId="{5633B990-EACA-42E9-9CFF-00F29F7966B9}" destId="{932282A9-B345-4672-A46E-F8FFE6E31CB0}" srcOrd="0" destOrd="0" presId="urn:microsoft.com/office/officeart/2009/3/layout/HorizontalOrganizationChart"/>
    <dgm:cxn modelId="{57B1C160-9762-46F9-984D-E810D0407A61}" srcId="{B7D56857-F0C9-445F-BEC9-E1891A17471D}" destId="{B3F8F5DD-4E53-4E3C-A172-EF9239F3C006}" srcOrd="0" destOrd="0" parTransId="{933DFA34-B1A8-4739-B683-C319651699BE}" sibTransId="{EFA76FF6-8D11-45C4-8F7D-3EF85C0FF7C7}"/>
    <dgm:cxn modelId="{76D6C2F1-C8F2-406C-9D1B-F04DE4C8495F}" type="presOf" srcId="{7BDF00F3-3680-4B77-8B01-80C1B7FF79A5}" destId="{5289B793-A4ED-4C96-BE2F-E05FD723F04E}" srcOrd="0" destOrd="0" presId="urn:microsoft.com/office/officeart/2009/3/layout/HorizontalOrganizationChart"/>
    <dgm:cxn modelId="{DD1FDD87-966A-4C07-983F-650AC5F5DD71}" type="presOf" srcId="{B7D56857-F0C9-445F-BEC9-E1891A17471D}" destId="{2380E080-D5D5-4F42-ACCD-DEDBAB305D10}" srcOrd="1" destOrd="0" presId="urn:microsoft.com/office/officeart/2009/3/layout/HorizontalOrganizationChart"/>
    <dgm:cxn modelId="{D7709F45-8D86-44E6-B3F3-58EB2322FBAB}" srcId="{AF9F8C29-CCC8-4F00-803C-EB51B31DE605}" destId="{B7D56857-F0C9-445F-BEC9-E1891A17471D}" srcOrd="0" destOrd="0" parTransId="{B21B4198-01F3-4B83-8A79-E79A4B35E307}" sibTransId="{D944EE45-4FA7-47CC-802D-F393513719A0}"/>
    <dgm:cxn modelId="{4C143F7E-386F-422D-B2CC-B1FFD5BF5B98}" type="presOf" srcId="{933DFA34-B1A8-4739-B683-C319651699BE}" destId="{05B7FA7D-874D-4D86-AB41-3CC929AB130C}" srcOrd="0" destOrd="0" presId="urn:microsoft.com/office/officeart/2009/3/layout/HorizontalOrganizationChart"/>
    <dgm:cxn modelId="{1F4DDBEF-2E61-4C59-B52F-EEBF6F0688A6}" type="presOf" srcId="{B9B965E9-AE7C-460F-90BC-19CA3C912699}" destId="{C6F3875A-7B77-4CC7-A6B0-C4A26898A1DB}" srcOrd="0" destOrd="0" presId="urn:microsoft.com/office/officeart/2009/3/layout/HorizontalOrganizationChart"/>
    <dgm:cxn modelId="{40FEF10D-C692-496C-ABAC-3E08B3417325}" type="presOf" srcId="{5633B990-EACA-42E9-9CFF-00F29F7966B9}" destId="{60D03AD2-BA09-4B9C-A3EC-BACBA248AE00}" srcOrd="1" destOrd="0" presId="urn:microsoft.com/office/officeart/2009/3/layout/HorizontalOrganizationChart"/>
    <dgm:cxn modelId="{657EB2B5-A408-4BE9-BA64-2A05BF90F86D}" type="presOf" srcId="{AF9F8C29-CCC8-4F00-803C-EB51B31DE605}" destId="{4E79DB8B-675E-4F04-A085-AFBBDB9E5EFF}" srcOrd="1" destOrd="0" presId="urn:microsoft.com/office/officeart/2009/3/layout/HorizontalOrganizationChart"/>
    <dgm:cxn modelId="{0DA7ED34-2E82-4364-BA90-7F1715BFBD65}" type="presParOf" srcId="{C6F3875A-7B77-4CC7-A6B0-C4A26898A1DB}" destId="{50B58D7B-A130-47EA-8E99-482F4BC725DA}" srcOrd="0" destOrd="0" presId="urn:microsoft.com/office/officeart/2009/3/layout/HorizontalOrganizationChart"/>
    <dgm:cxn modelId="{EE277EBB-BF0E-4697-A870-0F1D4D396D57}" type="presParOf" srcId="{50B58D7B-A130-47EA-8E99-482F4BC725DA}" destId="{C0437072-9718-4EE2-B868-69D61797EBB7}" srcOrd="0" destOrd="0" presId="urn:microsoft.com/office/officeart/2009/3/layout/HorizontalOrganizationChart"/>
    <dgm:cxn modelId="{3B53A5BC-E0A8-4067-A87F-E16D7F2F2EE4}" type="presParOf" srcId="{C0437072-9718-4EE2-B868-69D61797EBB7}" destId="{932282A9-B345-4672-A46E-F8FFE6E31CB0}" srcOrd="0" destOrd="0" presId="urn:microsoft.com/office/officeart/2009/3/layout/HorizontalOrganizationChart"/>
    <dgm:cxn modelId="{B7229FED-E047-4E8C-9483-64E38C2827CB}" type="presParOf" srcId="{C0437072-9718-4EE2-B868-69D61797EBB7}" destId="{60D03AD2-BA09-4B9C-A3EC-BACBA248AE00}" srcOrd="1" destOrd="0" presId="urn:microsoft.com/office/officeart/2009/3/layout/HorizontalOrganizationChart"/>
    <dgm:cxn modelId="{B3013560-207C-413C-8DDD-5C05BF0C82C3}" type="presParOf" srcId="{50B58D7B-A130-47EA-8E99-482F4BC725DA}" destId="{6B03B8A9-CF4F-486E-A7EC-1E7C7DCA2670}" srcOrd="1" destOrd="0" presId="urn:microsoft.com/office/officeart/2009/3/layout/HorizontalOrganizationChart"/>
    <dgm:cxn modelId="{894CA7D0-775F-4A1E-9A8B-7502606E4714}" type="presParOf" srcId="{6B03B8A9-CF4F-486E-A7EC-1E7C7DCA2670}" destId="{5289B793-A4ED-4C96-BE2F-E05FD723F04E}" srcOrd="0" destOrd="0" presId="urn:microsoft.com/office/officeart/2009/3/layout/HorizontalOrganizationChart"/>
    <dgm:cxn modelId="{57E121F8-AD4E-4B57-BBD7-AF98AB49F20A}" type="presParOf" srcId="{6B03B8A9-CF4F-486E-A7EC-1E7C7DCA2670}" destId="{91669AA0-9ED7-43B3-9574-D0A9CB056F9D}" srcOrd="1" destOrd="0" presId="urn:microsoft.com/office/officeart/2009/3/layout/HorizontalOrganizationChart"/>
    <dgm:cxn modelId="{E8A8B804-4324-4892-ACE0-DD731F981CD4}" type="presParOf" srcId="{91669AA0-9ED7-43B3-9574-D0A9CB056F9D}" destId="{346A4660-BAF7-4A04-A90E-EB16AC22EC66}" srcOrd="0" destOrd="0" presId="urn:microsoft.com/office/officeart/2009/3/layout/HorizontalOrganizationChart"/>
    <dgm:cxn modelId="{B6D8A4A4-5AAE-4E60-96AB-E68FF24821D8}" type="presParOf" srcId="{346A4660-BAF7-4A04-A90E-EB16AC22EC66}" destId="{A2EA8D65-6095-412A-A922-5D4F5C955E38}" srcOrd="0" destOrd="0" presId="urn:microsoft.com/office/officeart/2009/3/layout/HorizontalOrganizationChart"/>
    <dgm:cxn modelId="{1788C8A3-45D1-45F6-8B67-17AADB349AB8}" type="presParOf" srcId="{346A4660-BAF7-4A04-A90E-EB16AC22EC66}" destId="{4E79DB8B-675E-4F04-A085-AFBBDB9E5EFF}" srcOrd="1" destOrd="0" presId="urn:microsoft.com/office/officeart/2009/3/layout/HorizontalOrganizationChart"/>
    <dgm:cxn modelId="{EE2E978B-EF88-4CA7-B2E4-DB89AA6767C1}" type="presParOf" srcId="{91669AA0-9ED7-43B3-9574-D0A9CB056F9D}" destId="{BFE04CB8-B3D6-4839-A5B4-1C690444FCF0}" srcOrd="1" destOrd="0" presId="urn:microsoft.com/office/officeart/2009/3/layout/HorizontalOrganizationChart"/>
    <dgm:cxn modelId="{310AB3BE-EEC6-4E31-87AE-7AA63A61FE59}" type="presParOf" srcId="{BFE04CB8-B3D6-4839-A5B4-1C690444FCF0}" destId="{703C809A-E5CC-4340-B2FA-A88FF6D4D483}" srcOrd="0" destOrd="0" presId="urn:microsoft.com/office/officeart/2009/3/layout/HorizontalOrganizationChart"/>
    <dgm:cxn modelId="{DDD9AF00-1E4B-4258-8557-C263333BEEB9}" type="presParOf" srcId="{BFE04CB8-B3D6-4839-A5B4-1C690444FCF0}" destId="{21F71F21-AA43-475E-B5AB-AB4FB02EBD5C}" srcOrd="1" destOrd="0" presId="urn:microsoft.com/office/officeart/2009/3/layout/HorizontalOrganizationChart"/>
    <dgm:cxn modelId="{9AB7EC37-A938-41C8-BBF1-4194EB1CCD46}" type="presParOf" srcId="{21F71F21-AA43-475E-B5AB-AB4FB02EBD5C}" destId="{AF06DEA1-23B6-43E9-89F1-9F28A11FC08D}" srcOrd="0" destOrd="0" presId="urn:microsoft.com/office/officeart/2009/3/layout/HorizontalOrganizationChart"/>
    <dgm:cxn modelId="{AE7B52E9-A477-4A92-8D09-E1B6005314E2}" type="presParOf" srcId="{AF06DEA1-23B6-43E9-89F1-9F28A11FC08D}" destId="{99718A05-7CBC-4C6E-A99C-D29DE8F0919C}" srcOrd="0" destOrd="0" presId="urn:microsoft.com/office/officeart/2009/3/layout/HorizontalOrganizationChart"/>
    <dgm:cxn modelId="{3CA7DE73-3B6F-4449-B1DC-E4AABFE35F33}" type="presParOf" srcId="{AF06DEA1-23B6-43E9-89F1-9F28A11FC08D}" destId="{2380E080-D5D5-4F42-ACCD-DEDBAB305D10}" srcOrd="1" destOrd="0" presId="urn:microsoft.com/office/officeart/2009/3/layout/HorizontalOrganizationChart"/>
    <dgm:cxn modelId="{A42272A3-9340-4313-8C1A-F43D0C61859D}" type="presParOf" srcId="{21F71F21-AA43-475E-B5AB-AB4FB02EBD5C}" destId="{39584732-62C5-4E5B-9323-2152A3A01FEE}" srcOrd="1" destOrd="0" presId="urn:microsoft.com/office/officeart/2009/3/layout/HorizontalOrganizationChart"/>
    <dgm:cxn modelId="{594784E2-61F7-49D8-861F-52AE1A8D69F5}" type="presParOf" srcId="{39584732-62C5-4E5B-9323-2152A3A01FEE}" destId="{05B7FA7D-874D-4D86-AB41-3CC929AB130C}" srcOrd="0" destOrd="0" presId="urn:microsoft.com/office/officeart/2009/3/layout/HorizontalOrganizationChart"/>
    <dgm:cxn modelId="{5E29922F-C9AF-49D9-B307-C0E9B920A1F8}" type="presParOf" srcId="{39584732-62C5-4E5B-9323-2152A3A01FEE}" destId="{5A75DE6F-A1E8-4640-9CE1-65019415DC70}" srcOrd="1" destOrd="0" presId="urn:microsoft.com/office/officeart/2009/3/layout/HorizontalOrganizationChart"/>
    <dgm:cxn modelId="{76ED8428-CF33-4FC8-949F-FD9B95A194BA}" type="presParOf" srcId="{5A75DE6F-A1E8-4640-9CE1-65019415DC70}" destId="{122E2A9A-CBD0-406F-926D-A9D06F55281E}" srcOrd="0" destOrd="0" presId="urn:microsoft.com/office/officeart/2009/3/layout/HorizontalOrganizationChart"/>
    <dgm:cxn modelId="{BA4F8BFD-E219-4431-868E-972C9EA5BF56}" type="presParOf" srcId="{122E2A9A-CBD0-406F-926D-A9D06F55281E}" destId="{4A3A949D-2314-467F-A12C-40E2AE24A282}" srcOrd="0" destOrd="0" presId="urn:microsoft.com/office/officeart/2009/3/layout/HorizontalOrganizationChart"/>
    <dgm:cxn modelId="{09999D95-CAFA-48EA-B9F3-728250DAA4B2}" type="presParOf" srcId="{122E2A9A-CBD0-406F-926D-A9D06F55281E}" destId="{77698FB5-59F9-4917-B3D5-13B39AA6A583}" srcOrd="1" destOrd="0" presId="urn:microsoft.com/office/officeart/2009/3/layout/HorizontalOrganizationChart"/>
    <dgm:cxn modelId="{4ADDA4B0-6E03-4213-8BA8-B8DDE10E72B8}" type="presParOf" srcId="{5A75DE6F-A1E8-4640-9CE1-65019415DC70}" destId="{AB1C2112-DE13-4CA0-9BFE-23D262FC5382}" srcOrd="1" destOrd="0" presId="urn:microsoft.com/office/officeart/2009/3/layout/HorizontalOrganizationChart"/>
    <dgm:cxn modelId="{15BDF6BA-423B-47EC-8C73-6FE7DA6D7192}" type="presParOf" srcId="{5A75DE6F-A1E8-4640-9CE1-65019415DC70}" destId="{8F096EE1-F376-441F-A670-CF57DC951CC0}" srcOrd="2" destOrd="0" presId="urn:microsoft.com/office/officeart/2009/3/layout/HorizontalOrganizationChart"/>
    <dgm:cxn modelId="{75187109-55E9-4C13-88F3-B5D158A154E6}" type="presParOf" srcId="{21F71F21-AA43-475E-B5AB-AB4FB02EBD5C}" destId="{3646322D-51B1-4445-82F3-DF7EEF319F2A}" srcOrd="2" destOrd="0" presId="urn:microsoft.com/office/officeart/2009/3/layout/HorizontalOrganizationChart"/>
    <dgm:cxn modelId="{6766ACE7-B223-446C-A843-A09EC4483747}" type="presParOf" srcId="{91669AA0-9ED7-43B3-9574-D0A9CB056F9D}" destId="{8486ECAC-A6BE-472B-8F3C-8760F3979F39}" srcOrd="2" destOrd="0" presId="urn:microsoft.com/office/officeart/2009/3/layout/HorizontalOrganizationChart"/>
    <dgm:cxn modelId="{F2A96E61-006E-441C-9206-424DB1675883}" type="presParOf" srcId="{50B58D7B-A130-47EA-8E99-482F4BC725DA}" destId="{FA296E87-340A-41BC-9CF0-07DEA583C6B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3DDA5F-9DAC-429D-B420-40769AF87E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13B2DE-FB02-4D12-B846-FCFCEEAD1C6B}">
      <dgm:prSet/>
      <dgm:spPr/>
      <dgm:t>
        <a:bodyPr/>
        <a:lstStyle/>
        <a:p>
          <a:pPr rtl="0"/>
          <a:r>
            <a:rPr lang="en-GB" smtClean="0"/>
            <a:t>Multiple VMs in Availability Set.</a:t>
          </a:r>
          <a:endParaRPr lang="en-US"/>
        </a:p>
      </dgm:t>
    </dgm:pt>
    <dgm:pt modelId="{F64D5A4B-8EB8-472F-BD6F-E2ADEC3DD915}" type="parTrans" cxnId="{65BC68AC-3D08-4162-BD09-118493B99C2A}">
      <dgm:prSet/>
      <dgm:spPr/>
      <dgm:t>
        <a:bodyPr/>
        <a:lstStyle/>
        <a:p>
          <a:endParaRPr lang="en-US"/>
        </a:p>
      </dgm:t>
    </dgm:pt>
    <dgm:pt modelId="{5F1021B6-79AF-4B8E-A516-DFFE1083FA54}" type="sibTrans" cxnId="{65BC68AC-3D08-4162-BD09-118493B99C2A}">
      <dgm:prSet/>
      <dgm:spPr/>
      <dgm:t>
        <a:bodyPr/>
        <a:lstStyle/>
        <a:p>
          <a:endParaRPr lang="en-US"/>
        </a:p>
      </dgm:t>
    </dgm:pt>
    <dgm:pt modelId="{D9C235B5-481E-440A-AA9F-4A626D46EE35}">
      <dgm:prSet/>
      <dgm:spPr/>
      <dgm:t>
        <a:bodyPr/>
        <a:lstStyle/>
        <a:p>
          <a:pPr rtl="0"/>
          <a:r>
            <a:rPr lang="en-GB" smtClean="0"/>
            <a:t>Use Availability Sets for each Tier.</a:t>
          </a:r>
          <a:endParaRPr lang="en-US"/>
        </a:p>
      </dgm:t>
    </dgm:pt>
    <dgm:pt modelId="{BA2BA92F-2BC8-4DEC-A286-0B7B5E584711}" type="parTrans" cxnId="{7794DCC6-EE44-4EB9-85F4-E9FB015185CD}">
      <dgm:prSet/>
      <dgm:spPr/>
      <dgm:t>
        <a:bodyPr/>
        <a:lstStyle/>
        <a:p>
          <a:endParaRPr lang="en-US"/>
        </a:p>
      </dgm:t>
    </dgm:pt>
    <dgm:pt modelId="{75539F96-F62E-4CC4-AF7B-A9A0DD506991}" type="sibTrans" cxnId="{7794DCC6-EE44-4EB9-85F4-E9FB015185CD}">
      <dgm:prSet/>
      <dgm:spPr/>
      <dgm:t>
        <a:bodyPr/>
        <a:lstStyle/>
        <a:p>
          <a:endParaRPr lang="en-US"/>
        </a:p>
      </dgm:t>
    </dgm:pt>
    <dgm:pt modelId="{835C5552-D68B-4DDB-ABAA-C958B27EC689}">
      <dgm:prSet/>
      <dgm:spPr/>
      <dgm:t>
        <a:bodyPr/>
        <a:lstStyle/>
        <a:p>
          <a:pPr rtl="0"/>
          <a:r>
            <a:rPr lang="en-GB" smtClean="0"/>
            <a:t>Segregate Storage for the same service.</a:t>
          </a:r>
          <a:endParaRPr lang="en-US"/>
        </a:p>
      </dgm:t>
    </dgm:pt>
    <dgm:pt modelId="{A7B9D5D0-31AD-4395-9AE8-BDE42BB50A6D}" type="parTrans" cxnId="{79E2D08C-5498-41AA-B27D-254FE6F0257D}">
      <dgm:prSet/>
      <dgm:spPr/>
      <dgm:t>
        <a:bodyPr/>
        <a:lstStyle/>
        <a:p>
          <a:endParaRPr lang="en-US"/>
        </a:p>
      </dgm:t>
    </dgm:pt>
    <dgm:pt modelId="{14156004-1393-4116-9B85-9B0BD528F74F}" type="sibTrans" cxnId="{79E2D08C-5498-41AA-B27D-254FE6F0257D}">
      <dgm:prSet/>
      <dgm:spPr/>
      <dgm:t>
        <a:bodyPr/>
        <a:lstStyle/>
        <a:p>
          <a:endParaRPr lang="en-US"/>
        </a:p>
      </dgm:t>
    </dgm:pt>
    <dgm:pt modelId="{EB8536A7-C270-4FD4-BEAD-C3873D880C46}" type="pres">
      <dgm:prSet presAssocID="{FB3DDA5F-9DAC-429D-B420-40769AF87E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B04F19-93F8-4F08-A5E5-ED6087DFA337}" type="pres">
      <dgm:prSet presAssocID="{4D13B2DE-FB02-4D12-B846-FCFCEEAD1C6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C4631-3F83-4A40-A253-F5B9F7243364}" type="pres">
      <dgm:prSet presAssocID="{5F1021B6-79AF-4B8E-A516-DFFE1083FA54}" presName="spacer" presStyleCnt="0"/>
      <dgm:spPr/>
    </dgm:pt>
    <dgm:pt modelId="{8F3851A5-4C97-410F-86F1-D95D5729CDE2}" type="pres">
      <dgm:prSet presAssocID="{D9C235B5-481E-440A-AA9F-4A626D46EE3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2FAB5-DC35-4F37-A5FC-AE2824DCCDD3}" type="pres">
      <dgm:prSet presAssocID="{75539F96-F62E-4CC4-AF7B-A9A0DD506991}" presName="spacer" presStyleCnt="0"/>
      <dgm:spPr/>
    </dgm:pt>
    <dgm:pt modelId="{8158A6D0-B503-46EF-9626-B86B65269763}" type="pres">
      <dgm:prSet presAssocID="{835C5552-D68B-4DDB-ABAA-C958B27EC68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1D85D-9AAD-4DB5-B0A3-8874557B378D}" type="presOf" srcId="{835C5552-D68B-4DDB-ABAA-C958B27EC689}" destId="{8158A6D0-B503-46EF-9626-B86B65269763}" srcOrd="0" destOrd="0" presId="urn:microsoft.com/office/officeart/2005/8/layout/vList2"/>
    <dgm:cxn modelId="{5F5D563F-B620-4AC8-BA33-D36AFBDD0D37}" type="presOf" srcId="{4D13B2DE-FB02-4D12-B846-FCFCEEAD1C6B}" destId="{91B04F19-93F8-4F08-A5E5-ED6087DFA337}" srcOrd="0" destOrd="0" presId="urn:microsoft.com/office/officeart/2005/8/layout/vList2"/>
    <dgm:cxn modelId="{634025EB-C571-4C18-A8AB-3B41489518FE}" type="presOf" srcId="{FB3DDA5F-9DAC-429D-B420-40769AF87ED9}" destId="{EB8536A7-C270-4FD4-BEAD-C3873D880C46}" srcOrd="0" destOrd="0" presId="urn:microsoft.com/office/officeart/2005/8/layout/vList2"/>
    <dgm:cxn modelId="{79E2D08C-5498-41AA-B27D-254FE6F0257D}" srcId="{FB3DDA5F-9DAC-429D-B420-40769AF87ED9}" destId="{835C5552-D68B-4DDB-ABAA-C958B27EC689}" srcOrd="2" destOrd="0" parTransId="{A7B9D5D0-31AD-4395-9AE8-BDE42BB50A6D}" sibTransId="{14156004-1393-4116-9B85-9B0BD528F74F}"/>
    <dgm:cxn modelId="{7794DCC6-EE44-4EB9-85F4-E9FB015185CD}" srcId="{FB3DDA5F-9DAC-429D-B420-40769AF87ED9}" destId="{D9C235B5-481E-440A-AA9F-4A626D46EE35}" srcOrd="1" destOrd="0" parTransId="{BA2BA92F-2BC8-4DEC-A286-0B7B5E584711}" sibTransId="{75539F96-F62E-4CC4-AF7B-A9A0DD506991}"/>
    <dgm:cxn modelId="{65BC68AC-3D08-4162-BD09-118493B99C2A}" srcId="{FB3DDA5F-9DAC-429D-B420-40769AF87ED9}" destId="{4D13B2DE-FB02-4D12-B846-FCFCEEAD1C6B}" srcOrd="0" destOrd="0" parTransId="{F64D5A4B-8EB8-472F-BD6F-E2ADEC3DD915}" sibTransId="{5F1021B6-79AF-4B8E-A516-DFFE1083FA54}"/>
    <dgm:cxn modelId="{A4FF2083-B4FE-462E-A53D-3E2D5D463C9F}" type="presOf" srcId="{D9C235B5-481E-440A-AA9F-4A626D46EE35}" destId="{8F3851A5-4C97-410F-86F1-D95D5729CDE2}" srcOrd="0" destOrd="0" presId="urn:microsoft.com/office/officeart/2005/8/layout/vList2"/>
    <dgm:cxn modelId="{41E32F70-97FC-4B96-88A4-34923F382573}" type="presParOf" srcId="{EB8536A7-C270-4FD4-BEAD-C3873D880C46}" destId="{91B04F19-93F8-4F08-A5E5-ED6087DFA337}" srcOrd="0" destOrd="0" presId="urn:microsoft.com/office/officeart/2005/8/layout/vList2"/>
    <dgm:cxn modelId="{CCA1E0C3-7947-407D-A18B-E15220DF5E93}" type="presParOf" srcId="{EB8536A7-C270-4FD4-BEAD-C3873D880C46}" destId="{9D3C4631-3F83-4A40-A253-F5B9F7243364}" srcOrd="1" destOrd="0" presId="urn:microsoft.com/office/officeart/2005/8/layout/vList2"/>
    <dgm:cxn modelId="{850BC5C8-025A-4D98-AFB9-0C6AC4A3E829}" type="presParOf" srcId="{EB8536A7-C270-4FD4-BEAD-C3873D880C46}" destId="{8F3851A5-4C97-410F-86F1-D95D5729CDE2}" srcOrd="2" destOrd="0" presId="urn:microsoft.com/office/officeart/2005/8/layout/vList2"/>
    <dgm:cxn modelId="{EA0DF8B4-C70A-47F2-9FE1-70F40708BF74}" type="presParOf" srcId="{EB8536A7-C270-4FD4-BEAD-C3873D880C46}" destId="{D142FAB5-DC35-4F37-A5FC-AE2824DCCDD3}" srcOrd="3" destOrd="0" presId="urn:microsoft.com/office/officeart/2005/8/layout/vList2"/>
    <dgm:cxn modelId="{28AD9EFA-0A40-4929-83D1-8F1016C3F62B}" type="presParOf" srcId="{EB8536A7-C270-4FD4-BEAD-C3873D880C46}" destId="{8158A6D0-B503-46EF-9626-B86B6526976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D3E540-7498-429B-804F-7DB8B14AA6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3A864A-4579-4ADE-986F-8E4B8DAA93E0}">
      <dgm:prSet/>
      <dgm:spPr/>
      <dgm:t>
        <a:bodyPr/>
        <a:lstStyle/>
        <a:p>
          <a:pPr rtl="0"/>
          <a:r>
            <a:rPr lang="en-GB" dirty="0" smtClean="0"/>
            <a:t>Important to isolate components providing same service.</a:t>
          </a:r>
          <a:endParaRPr lang="en-US" dirty="0"/>
        </a:p>
      </dgm:t>
    </dgm:pt>
    <dgm:pt modelId="{067EE4FE-8902-4DD6-80F9-70514A2AB95B}" type="parTrans" cxnId="{AC642CA2-5B1B-4F59-9C4F-DDF9C6F0C90B}">
      <dgm:prSet/>
      <dgm:spPr/>
      <dgm:t>
        <a:bodyPr/>
        <a:lstStyle/>
        <a:p>
          <a:endParaRPr lang="en-US"/>
        </a:p>
      </dgm:t>
    </dgm:pt>
    <dgm:pt modelId="{003760E6-6F16-4093-8B77-4B02E766C366}" type="sibTrans" cxnId="{AC642CA2-5B1B-4F59-9C4F-DDF9C6F0C90B}">
      <dgm:prSet/>
      <dgm:spPr/>
      <dgm:t>
        <a:bodyPr/>
        <a:lstStyle/>
        <a:p>
          <a:endParaRPr lang="en-US"/>
        </a:p>
      </dgm:t>
    </dgm:pt>
    <dgm:pt modelId="{54E91292-FB92-43E9-9C44-6CBDDAE4A244}">
      <dgm:prSet/>
      <dgm:spPr/>
      <dgm:t>
        <a:bodyPr/>
        <a:lstStyle/>
        <a:p>
          <a:pPr rtl="0"/>
          <a:r>
            <a:rPr lang="en-GB" smtClean="0"/>
            <a:t>Leverage Anti-affinity.</a:t>
          </a:r>
          <a:endParaRPr lang="en-US"/>
        </a:p>
      </dgm:t>
    </dgm:pt>
    <dgm:pt modelId="{AB80E682-64A8-4DFE-BDF0-58EFB86A3AE3}" type="parTrans" cxnId="{A722EC8B-1E86-425A-B170-ADE5FDA9E72E}">
      <dgm:prSet/>
      <dgm:spPr/>
      <dgm:t>
        <a:bodyPr/>
        <a:lstStyle/>
        <a:p>
          <a:endParaRPr lang="en-US"/>
        </a:p>
      </dgm:t>
    </dgm:pt>
    <dgm:pt modelId="{DEE91E15-0171-4D14-9829-0E2BF097392F}" type="sibTrans" cxnId="{A722EC8B-1E86-425A-B170-ADE5FDA9E72E}">
      <dgm:prSet/>
      <dgm:spPr/>
      <dgm:t>
        <a:bodyPr/>
        <a:lstStyle/>
        <a:p>
          <a:endParaRPr lang="en-US"/>
        </a:p>
      </dgm:t>
    </dgm:pt>
    <dgm:pt modelId="{F137385A-5985-4FC0-939A-6F20D470D260}">
      <dgm:prSet/>
      <dgm:spPr/>
      <dgm:t>
        <a:bodyPr/>
        <a:lstStyle/>
        <a:p>
          <a:pPr rtl="0"/>
          <a:r>
            <a:rPr lang="en-GB" smtClean="0"/>
            <a:t>Understand the concept of a Fault Domain.</a:t>
          </a:r>
          <a:endParaRPr lang="en-US"/>
        </a:p>
      </dgm:t>
    </dgm:pt>
    <dgm:pt modelId="{7228A8CE-A8DA-463A-BA69-BCA3D4A8F019}" type="parTrans" cxnId="{2B31C913-DE33-4B06-820B-D8318C8141BA}">
      <dgm:prSet/>
      <dgm:spPr/>
      <dgm:t>
        <a:bodyPr/>
        <a:lstStyle/>
        <a:p>
          <a:endParaRPr lang="en-US"/>
        </a:p>
      </dgm:t>
    </dgm:pt>
    <dgm:pt modelId="{7D13DDC6-F7A7-46EC-A369-8B9B7811C185}" type="sibTrans" cxnId="{2B31C913-DE33-4B06-820B-D8318C8141BA}">
      <dgm:prSet/>
      <dgm:spPr/>
      <dgm:t>
        <a:bodyPr/>
        <a:lstStyle/>
        <a:p>
          <a:endParaRPr lang="en-US"/>
        </a:p>
      </dgm:t>
    </dgm:pt>
    <dgm:pt modelId="{787545F0-4CB6-4C63-9951-68109830859D}" type="pres">
      <dgm:prSet presAssocID="{E3D3E540-7498-429B-804F-7DB8B14AA6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65AE8A-04E4-4306-AA2E-EEA2C48126BE}" type="pres">
      <dgm:prSet presAssocID="{1A3A864A-4579-4ADE-986F-8E4B8DAA93E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4F5E4-6A0F-4EDA-9491-181513577447}" type="pres">
      <dgm:prSet presAssocID="{003760E6-6F16-4093-8B77-4B02E766C366}" presName="spacer" presStyleCnt="0"/>
      <dgm:spPr/>
    </dgm:pt>
    <dgm:pt modelId="{4749223E-EE0A-41BB-9017-88F88982EF25}" type="pres">
      <dgm:prSet presAssocID="{54E91292-FB92-43E9-9C44-6CBDDAE4A2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CA7EC6-D212-478B-B8DD-6CC0990874C6}" type="pres">
      <dgm:prSet presAssocID="{DEE91E15-0171-4D14-9829-0E2BF097392F}" presName="spacer" presStyleCnt="0"/>
      <dgm:spPr/>
    </dgm:pt>
    <dgm:pt modelId="{532DD0E4-72F5-4114-A584-23A3AE4225DF}" type="pres">
      <dgm:prSet presAssocID="{F137385A-5985-4FC0-939A-6F20D470D26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4EBF1E-BDC1-476C-AF1D-77E802C79DF1}" type="presOf" srcId="{54E91292-FB92-43E9-9C44-6CBDDAE4A244}" destId="{4749223E-EE0A-41BB-9017-88F88982EF25}" srcOrd="0" destOrd="0" presId="urn:microsoft.com/office/officeart/2005/8/layout/vList2"/>
    <dgm:cxn modelId="{346D5624-A4C6-47EA-B473-FF082EEE761B}" type="presOf" srcId="{1A3A864A-4579-4ADE-986F-8E4B8DAA93E0}" destId="{F065AE8A-04E4-4306-AA2E-EEA2C48126BE}" srcOrd="0" destOrd="0" presId="urn:microsoft.com/office/officeart/2005/8/layout/vList2"/>
    <dgm:cxn modelId="{D652F86F-6123-4DC8-917E-AC7A69508C6E}" type="presOf" srcId="{F137385A-5985-4FC0-939A-6F20D470D260}" destId="{532DD0E4-72F5-4114-A584-23A3AE4225DF}" srcOrd="0" destOrd="0" presId="urn:microsoft.com/office/officeart/2005/8/layout/vList2"/>
    <dgm:cxn modelId="{B039475E-7234-4AA2-A0CE-81BD67FAFF72}" type="presOf" srcId="{E3D3E540-7498-429B-804F-7DB8B14AA69B}" destId="{787545F0-4CB6-4C63-9951-68109830859D}" srcOrd="0" destOrd="0" presId="urn:microsoft.com/office/officeart/2005/8/layout/vList2"/>
    <dgm:cxn modelId="{A722EC8B-1E86-425A-B170-ADE5FDA9E72E}" srcId="{E3D3E540-7498-429B-804F-7DB8B14AA69B}" destId="{54E91292-FB92-43E9-9C44-6CBDDAE4A244}" srcOrd="1" destOrd="0" parTransId="{AB80E682-64A8-4DFE-BDF0-58EFB86A3AE3}" sibTransId="{DEE91E15-0171-4D14-9829-0E2BF097392F}"/>
    <dgm:cxn modelId="{AC642CA2-5B1B-4F59-9C4F-DDF9C6F0C90B}" srcId="{E3D3E540-7498-429B-804F-7DB8B14AA69B}" destId="{1A3A864A-4579-4ADE-986F-8E4B8DAA93E0}" srcOrd="0" destOrd="0" parTransId="{067EE4FE-8902-4DD6-80F9-70514A2AB95B}" sibTransId="{003760E6-6F16-4093-8B77-4B02E766C366}"/>
    <dgm:cxn modelId="{2B31C913-DE33-4B06-820B-D8318C8141BA}" srcId="{E3D3E540-7498-429B-804F-7DB8B14AA69B}" destId="{F137385A-5985-4FC0-939A-6F20D470D260}" srcOrd="2" destOrd="0" parTransId="{7228A8CE-A8DA-463A-BA69-BCA3D4A8F019}" sibTransId="{7D13DDC6-F7A7-46EC-A369-8B9B7811C185}"/>
    <dgm:cxn modelId="{8AB35FFC-1CC6-4491-B903-AD5406BEFD26}" type="presParOf" srcId="{787545F0-4CB6-4C63-9951-68109830859D}" destId="{F065AE8A-04E4-4306-AA2E-EEA2C48126BE}" srcOrd="0" destOrd="0" presId="urn:microsoft.com/office/officeart/2005/8/layout/vList2"/>
    <dgm:cxn modelId="{57BCDE8B-6249-4C98-A3D8-B4FE487A1B18}" type="presParOf" srcId="{787545F0-4CB6-4C63-9951-68109830859D}" destId="{3FF4F5E4-6A0F-4EDA-9491-181513577447}" srcOrd="1" destOrd="0" presId="urn:microsoft.com/office/officeart/2005/8/layout/vList2"/>
    <dgm:cxn modelId="{C23A68E4-66A5-4FCD-BCC1-E01DAB383BC0}" type="presParOf" srcId="{787545F0-4CB6-4C63-9951-68109830859D}" destId="{4749223E-EE0A-41BB-9017-88F88982EF25}" srcOrd="2" destOrd="0" presId="urn:microsoft.com/office/officeart/2005/8/layout/vList2"/>
    <dgm:cxn modelId="{82AA8655-FC33-4A15-A3C0-48D980ABFD3F}" type="presParOf" srcId="{787545F0-4CB6-4C63-9951-68109830859D}" destId="{76CA7EC6-D212-478B-B8DD-6CC0990874C6}" srcOrd="3" destOrd="0" presId="urn:microsoft.com/office/officeart/2005/8/layout/vList2"/>
    <dgm:cxn modelId="{0F66C695-1B6C-4732-8C6B-BD5D19A791A8}" type="presParOf" srcId="{787545F0-4CB6-4C63-9951-68109830859D}" destId="{532DD0E4-72F5-4114-A584-23A3AE4225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84EA9-59F5-4BFF-A784-8F4CA14DCD23}">
      <dsp:nvSpPr>
        <dsp:cNvPr id="0" name=""/>
        <dsp:cNvSpPr/>
      </dsp:nvSpPr>
      <dsp:spPr>
        <a:xfrm>
          <a:off x="0" y="2581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Cloud Providers</a:t>
          </a:r>
          <a:endParaRPr lang="en-US" sz="5700" kern="1200"/>
        </a:p>
      </dsp:txBody>
      <dsp:txXfrm>
        <a:off x="66738" y="92552"/>
        <a:ext cx="10382124" cy="1233668"/>
      </dsp:txXfrm>
    </dsp:sp>
    <dsp:sp modelId="{8A393283-73B5-43B0-8CB7-072425C4F33E}">
      <dsp:nvSpPr>
        <dsp:cNvPr id="0" name=""/>
        <dsp:cNvSpPr/>
      </dsp:nvSpPr>
      <dsp:spPr>
        <a:xfrm>
          <a:off x="0" y="1557119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Core Concepts</a:t>
          </a:r>
          <a:endParaRPr lang="en-US" sz="5700" kern="1200"/>
        </a:p>
      </dsp:txBody>
      <dsp:txXfrm>
        <a:off x="66738" y="1623857"/>
        <a:ext cx="10382124" cy="1233668"/>
      </dsp:txXfrm>
    </dsp:sp>
    <dsp:sp modelId="{FC0E46E2-C4CE-4860-ABF1-DD617619B39E}">
      <dsp:nvSpPr>
        <dsp:cNvPr id="0" name=""/>
        <dsp:cNvSpPr/>
      </dsp:nvSpPr>
      <dsp:spPr>
        <a:xfrm>
          <a:off x="0" y="308842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High Level Architecture</a:t>
          </a:r>
          <a:endParaRPr lang="en-US" sz="5700" kern="1200"/>
        </a:p>
      </dsp:txBody>
      <dsp:txXfrm>
        <a:off x="66738" y="3155162"/>
        <a:ext cx="10382124" cy="12336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ACBA5-78B7-4F13-A3DE-5947FCFC1F91}">
      <dsp:nvSpPr>
        <dsp:cNvPr id="0" name=""/>
        <dsp:cNvSpPr/>
      </dsp:nvSpPr>
      <dsp:spPr>
        <a:xfrm>
          <a:off x="0" y="34568"/>
          <a:ext cx="5181600" cy="428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smtClean="0"/>
            <a:t>Limit the scope of potential impact.</a:t>
          </a:r>
          <a:endParaRPr lang="en-US" sz="6000" kern="1200"/>
        </a:p>
      </dsp:txBody>
      <dsp:txXfrm>
        <a:off x="209040" y="243608"/>
        <a:ext cx="4763520" cy="3864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85404-5BC4-4FD5-81F4-6DFC292881BA}">
      <dsp:nvSpPr>
        <dsp:cNvPr id="0" name=""/>
        <dsp:cNvSpPr/>
      </dsp:nvSpPr>
      <dsp:spPr>
        <a:xfrm>
          <a:off x="0" y="609308"/>
          <a:ext cx="5181600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800" kern="1200" dirty="0" smtClean="0"/>
            <a:t>Limit the scope of potential impact.</a:t>
          </a:r>
          <a:endParaRPr lang="en-US" sz="3800" kern="1200" dirty="0"/>
        </a:p>
      </dsp:txBody>
      <dsp:txXfrm>
        <a:off x="73792" y="683100"/>
        <a:ext cx="5034016" cy="1364056"/>
      </dsp:txXfrm>
    </dsp:sp>
    <dsp:sp modelId="{03B5E215-52E0-4171-9DC5-CFE9BED6C8B1}">
      <dsp:nvSpPr>
        <dsp:cNvPr id="0" name=""/>
        <dsp:cNvSpPr/>
      </dsp:nvSpPr>
      <dsp:spPr>
        <a:xfrm>
          <a:off x="0" y="2230389"/>
          <a:ext cx="5181600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800" kern="1200" smtClean="0"/>
            <a:t>Understand placement of storage components.</a:t>
          </a:r>
          <a:endParaRPr lang="en-US" sz="3800" kern="1200"/>
        </a:p>
      </dsp:txBody>
      <dsp:txXfrm>
        <a:off x="73792" y="2304181"/>
        <a:ext cx="5034016" cy="13640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85404-5BC4-4FD5-81F4-6DFC292881BA}">
      <dsp:nvSpPr>
        <dsp:cNvPr id="0" name=""/>
        <dsp:cNvSpPr/>
      </dsp:nvSpPr>
      <dsp:spPr>
        <a:xfrm>
          <a:off x="0" y="609308"/>
          <a:ext cx="5181600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800" kern="1200" smtClean="0"/>
            <a:t>Limit the scope of potential impact.</a:t>
          </a:r>
          <a:endParaRPr lang="en-US" sz="3800" kern="1200"/>
        </a:p>
      </dsp:txBody>
      <dsp:txXfrm>
        <a:off x="73792" y="683100"/>
        <a:ext cx="5034016" cy="1364056"/>
      </dsp:txXfrm>
    </dsp:sp>
    <dsp:sp modelId="{03B5E215-52E0-4171-9DC5-CFE9BED6C8B1}">
      <dsp:nvSpPr>
        <dsp:cNvPr id="0" name=""/>
        <dsp:cNvSpPr/>
      </dsp:nvSpPr>
      <dsp:spPr>
        <a:xfrm>
          <a:off x="0" y="2230389"/>
          <a:ext cx="5181600" cy="151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800" kern="1200" smtClean="0"/>
            <a:t>Understand placement of storage components.</a:t>
          </a:r>
          <a:endParaRPr lang="en-US" sz="3800" kern="1200"/>
        </a:p>
      </dsp:txBody>
      <dsp:txXfrm>
        <a:off x="73792" y="2304181"/>
        <a:ext cx="5034016" cy="13640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0A133-5A05-4D1A-AB01-D2C51FBF271E}">
      <dsp:nvSpPr>
        <dsp:cNvPr id="0" name=""/>
        <dsp:cNvSpPr/>
      </dsp:nvSpPr>
      <dsp:spPr>
        <a:xfrm>
          <a:off x="0" y="56931"/>
          <a:ext cx="10515600" cy="1272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/>
            <a:t>When using a public cloud offering, understand the requirements for SLA cover.</a:t>
          </a:r>
          <a:endParaRPr lang="en-US" sz="3200" kern="1200" dirty="0"/>
        </a:p>
      </dsp:txBody>
      <dsp:txXfrm>
        <a:off x="62141" y="119072"/>
        <a:ext cx="10391318" cy="1148678"/>
      </dsp:txXfrm>
    </dsp:sp>
    <dsp:sp modelId="{CCC251BA-CE3F-4530-87B4-057CF7CCFD9A}">
      <dsp:nvSpPr>
        <dsp:cNvPr id="0" name=""/>
        <dsp:cNvSpPr/>
      </dsp:nvSpPr>
      <dsp:spPr>
        <a:xfrm>
          <a:off x="0" y="1329892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smtClean="0"/>
            <a:t>Azure has specific requirements</a:t>
          </a:r>
          <a:endParaRPr lang="en-US" sz="2500" kern="1200"/>
        </a:p>
      </dsp:txBody>
      <dsp:txXfrm>
        <a:off x="0" y="1329892"/>
        <a:ext cx="10515600" cy="529920"/>
      </dsp:txXfrm>
    </dsp:sp>
    <dsp:sp modelId="{B9C3BF34-ACB0-4AD4-80F5-069014332EED}">
      <dsp:nvSpPr>
        <dsp:cNvPr id="0" name=""/>
        <dsp:cNvSpPr/>
      </dsp:nvSpPr>
      <dsp:spPr>
        <a:xfrm>
          <a:off x="0" y="1859812"/>
          <a:ext cx="10515600" cy="1272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smtClean="0"/>
            <a:t>Important environment details.</a:t>
          </a:r>
          <a:endParaRPr lang="en-US" sz="3200" kern="1200"/>
        </a:p>
      </dsp:txBody>
      <dsp:txXfrm>
        <a:off x="62141" y="1921953"/>
        <a:ext cx="10391318" cy="1148678"/>
      </dsp:txXfrm>
    </dsp:sp>
    <dsp:sp modelId="{BB63A6BA-A2E8-4592-9E5B-308BD5456A5C}">
      <dsp:nvSpPr>
        <dsp:cNvPr id="0" name=""/>
        <dsp:cNvSpPr/>
      </dsp:nvSpPr>
      <dsp:spPr>
        <a:xfrm>
          <a:off x="0" y="3132772"/>
          <a:ext cx="105156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smtClean="0"/>
            <a:t>Availability Sets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smtClean="0"/>
            <a:t>Fault Domains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2500" kern="1200" smtClean="0"/>
            <a:t>Upgrade Domains</a:t>
          </a:r>
          <a:endParaRPr lang="en-US" sz="2500" kern="1200"/>
        </a:p>
      </dsp:txBody>
      <dsp:txXfrm>
        <a:off x="0" y="3132772"/>
        <a:ext cx="10515600" cy="1291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4BEEF-9C46-4649-B6E3-9D010723E389}">
      <dsp:nvSpPr>
        <dsp:cNvPr id="0" name=""/>
        <dsp:cNvSpPr/>
      </dsp:nvSpPr>
      <dsp:spPr>
        <a:xfrm>
          <a:off x="0" y="2581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Microsoft</a:t>
          </a:r>
          <a:endParaRPr lang="en-US" sz="5700" kern="1200"/>
        </a:p>
      </dsp:txBody>
      <dsp:txXfrm>
        <a:off x="66738" y="92552"/>
        <a:ext cx="10382124" cy="1233668"/>
      </dsp:txXfrm>
    </dsp:sp>
    <dsp:sp modelId="{037ECA6F-13FA-49B3-97FC-87C6944B229A}">
      <dsp:nvSpPr>
        <dsp:cNvPr id="0" name=""/>
        <dsp:cNvSpPr/>
      </dsp:nvSpPr>
      <dsp:spPr>
        <a:xfrm>
          <a:off x="0" y="1557119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dirty="0" smtClean="0"/>
            <a:t>Amazon</a:t>
          </a:r>
          <a:endParaRPr lang="en-US" sz="5700" kern="1200" dirty="0"/>
        </a:p>
      </dsp:txBody>
      <dsp:txXfrm>
        <a:off x="66738" y="1623857"/>
        <a:ext cx="10382124" cy="1233668"/>
      </dsp:txXfrm>
    </dsp:sp>
    <dsp:sp modelId="{B4FA5117-BF44-466A-AA5A-B15DF5E4E123}">
      <dsp:nvSpPr>
        <dsp:cNvPr id="0" name=""/>
        <dsp:cNvSpPr/>
      </dsp:nvSpPr>
      <dsp:spPr>
        <a:xfrm>
          <a:off x="0" y="308842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dirty="0" err="1" smtClean="0"/>
            <a:t>Rackspace</a:t>
          </a:r>
          <a:endParaRPr lang="en-US" sz="5700" kern="1200" dirty="0"/>
        </a:p>
      </dsp:txBody>
      <dsp:txXfrm>
        <a:off x="66738" y="3155162"/>
        <a:ext cx="10382124" cy="1233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F58C-6000-4B11-90C8-02F5FA6D6AEA}">
      <dsp:nvSpPr>
        <dsp:cNvPr id="0" name=""/>
        <dsp:cNvSpPr/>
      </dsp:nvSpPr>
      <dsp:spPr>
        <a:xfrm>
          <a:off x="0" y="2581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Segregation of resources</a:t>
          </a:r>
          <a:endParaRPr lang="en-US" sz="5700" kern="1200"/>
        </a:p>
      </dsp:txBody>
      <dsp:txXfrm>
        <a:off x="66738" y="92552"/>
        <a:ext cx="10382124" cy="1233668"/>
      </dsp:txXfrm>
    </dsp:sp>
    <dsp:sp modelId="{1A2815D2-433C-4CE0-9FD2-4FEE60361652}">
      <dsp:nvSpPr>
        <dsp:cNvPr id="0" name=""/>
        <dsp:cNvSpPr/>
      </dsp:nvSpPr>
      <dsp:spPr>
        <a:xfrm>
          <a:off x="0" y="1557119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Modular systems</a:t>
          </a:r>
          <a:endParaRPr lang="en-US" sz="5700" kern="1200"/>
        </a:p>
      </dsp:txBody>
      <dsp:txXfrm>
        <a:off x="66738" y="1623857"/>
        <a:ext cx="10382124" cy="1233668"/>
      </dsp:txXfrm>
    </dsp:sp>
    <dsp:sp modelId="{DD5A3137-2144-4454-A6F1-1590EF88BB79}">
      <dsp:nvSpPr>
        <dsp:cNvPr id="0" name=""/>
        <dsp:cNvSpPr/>
      </dsp:nvSpPr>
      <dsp:spPr>
        <a:xfrm>
          <a:off x="0" y="3088424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Environmental Restrictions</a:t>
          </a:r>
          <a:endParaRPr lang="en-US" sz="5700" kern="1200"/>
        </a:p>
      </dsp:txBody>
      <dsp:txXfrm>
        <a:off x="66738" y="3155162"/>
        <a:ext cx="10382124" cy="1233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EB565-CC2A-4020-94A1-D04C75CF2AC7}">
      <dsp:nvSpPr>
        <dsp:cNvPr id="0" name=""/>
        <dsp:cNvSpPr/>
      </dsp:nvSpPr>
      <dsp:spPr>
        <a:xfrm>
          <a:off x="7771172" y="2240692"/>
          <a:ext cx="456976" cy="10754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1075494"/>
              </a:lnTo>
              <a:lnTo>
                <a:pt x="456976" y="10754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FB30B-E3D0-41D3-8EAC-64ED4758AD03}">
      <dsp:nvSpPr>
        <dsp:cNvPr id="0" name=""/>
        <dsp:cNvSpPr/>
      </dsp:nvSpPr>
      <dsp:spPr>
        <a:xfrm>
          <a:off x="7771172" y="1165197"/>
          <a:ext cx="456976" cy="1075494"/>
        </a:xfrm>
        <a:custGeom>
          <a:avLst/>
          <a:gdLst/>
          <a:ahLst/>
          <a:cxnLst/>
          <a:rect l="0" t="0" r="0" b="0"/>
          <a:pathLst>
            <a:path>
              <a:moveTo>
                <a:pt x="0" y="1075494"/>
              </a:moveTo>
              <a:lnTo>
                <a:pt x="228488" y="1075494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95000-0E23-4A3A-8363-478E3C4A217B}">
      <dsp:nvSpPr>
        <dsp:cNvPr id="0" name=""/>
        <dsp:cNvSpPr/>
      </dsp:nvSpPr>
      <dsp:spPr>
        <a:xfrm>
          <a:off x="5029311" y="2194972"/>
          <a:ext cx="456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97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9B793-A4ED-4C96-BE2F-E05FD723F04E}">
      <dsp:nvSpPr>
        <dsp:cNvPr id="0" name=""/>
        <dsp:cNvSpPr/>
      </dsp:nvSpPr>
      <dsp:spPr>
        <a:xfrm>
          <a:off x="2287451" y="2194972"/>
          <a:ext cx="456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82A9-B345-4672-A46E-F8FFE6E31CB0}">
      <dsp:nvSpPr>
        <dsp:cNvPr id="0" name=""/>
        <dsp:cNvSpPr/>
      </dsp:nvSpPr>
      <dsp:spPr>
        <a:xfrm>
          <a:off x="2567" y="1308002"/>
          <a:ext cx="2284883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smtClean="0"/>
            <a:t>Region</a:t>
          </a:r>
          <a:endParaRPr lang="en-US" sz="3900" kern="1200"/>
        </a:p>
      </dsp:txBody>
      <dsp:txXfrm>
        <a:off x="2567" y="1308002"/>
        <a:ext cx="2284883" cy="1865378"/>
      </dsp:txXfrm>
    </dsp:sp>
    <dsp:sp modelId="{A2EA8D65-6095-412A-A922-5D4F5C955E38}">
      <dsp:nvSpPr>
        <dsp:cNvPr id="0" name=""/>
        <dsp:cNvSpPr/>
      </dsp:nvSpPr>
      <dsp:spPr>
        <a:xfrm>
          <a:off x="2744427" y="1308002"/>
          <a:ext cx="2284883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smtClean="0"/>
            <a:t>Resource Group</a:t>
          </a:r>
          <a:endParaRPr lang="en-US" sz="3900" kern="1200"/>
        </a:p>
      </dsp:txBody>
      <dsp:txXfrm>
        <a:off x="2744427" y="1308002"/>
        <a:ext cx="2284883" cy="1865378"/>
      </dsp:txXfrm>
    </dsp:sp>
    <dsp:sp modelId="{0115AFBD-1716-4824-9B58-921FB9DCFFE1}">
      <dsp:nvSpPr>
        <dsp:cNvPr id="0" name=""/>
        <dsp:cNvSpPr/>
      </dsp:nvSpPr>
      <dsp:spPr>
        <a:xfrm>
          <a:off x="5486288" y="1308002"/>
          <a:ext cx="2284883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smtClean="0"/>
            <a:t>Availability Set</a:t>
          </a:r>
          <a:endParaRPr lang="en-US" sz="3900" kern="1200"/>
        </a:p>
      </dsp:txBody>
      <dsp:txXfrm>
        <a:off x="5486288" y="1308002"/>
        <a:ext cx="2284883" cy="1865378"/>
      </dsp:txXfrm>
    </dsp:sp>
    <dsp:sp modelId="{789D63EC-8ABD-4173-9BF2-1F4C2DC930C9}">
      <dsp:nvSpPr>
        <dsp:cNvPr id="0" name=""/>
        <dsp:cNvSpPr/>
      </dsp:nvSpPr>
      <dsp:spPr>
        <a:xfrm>
          <a:off x="8228148" y="232508"/>
          <a:ext cx="2284883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dirty="0" smtClean="0"/>
            <a:t>Fault Domain</a:t>
          </a:r>
          <a:endParaRPr lang="en-US" sz="3900" kern="1200" dirty="0"/>
        </a:p>
      </dsp:txBody>
      <dsp:txXfrm>
        <a:off x="8228148" y="232508"/>
        <a:ext cx="2284883" cy="1865378"/>
      </dsp:txXfrm>
    </dsp:sp>
    <dsp:sp modelId="{8A9A421D-8E19-4CD0-B177-3AC8867AFD20}">
      <dsp:nvSpPr>
        <dsp:cNvPr id="0" name=""/>
        <dsp:cNvSpPr/>
      </dsp:nvSpPr>
      <dsp:spPr>
        <a:xfrm>
          <a:off x="8228148" y="2383497"/>
          <a:ext cx="2284883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dirty="0" smtClean="0"/>
            <a:t>Update Domain</a:t>
          </a:r>
          <a:endParaRPr lang="en-US" sz="3900" kern="1200" dirty="0"/>
        </a:p>
      </dsp:txBody>
      <dsp:txXfrm>
        <a:off x="8228148" y="2383497"/>
        <a:ext cx="2284883" cy="18653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9B793-A4ED-4C96-BE2F-E05FD723F04E}">
      <dsp:nvSpPr>
        <dsp:cNvPr id="0" name=""/>
        <dsp:cNvSpPr/>
      </dsp:nvSpPr>
      <dsp:spPr>
        <a:xfrm>
          <a:off x="4780284" y="2194972"/>
          <a:ext cx="955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503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82A9-B345-4672-A46E-F8FFE6E31CB0}">
      <dsp:nvSpPr>
        <dsp:cNvPr id="0" name=""/>
        <dsp:cNvSpPr/>
      </dsp:nvSpPr>
      <dsp:spPr>
        <a:xfrm>
          <a:off x="5134" y="1308000"/>
          <a:ext cx="4775150" cy="1865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300" kern="1200" dirty="0" smtClean="0"/>
            <a:t>Region</a:t>
          </a:r>
          <a:endParaRPr lang="en-US" sz="6300" kern="1200" dirty="0"/>
        </a:p>
      </dsp:txBody>
      <dsp:txXfrm>
        <a:off x="5134" y="1308000"/>
        <a:ext cx="4775150" cy="1865383"/>
      </dsp:txXfrm>
    </dsp:sp>
    <dsp:sp modelId="{A2EA8D65-6095-412A-A922-5D4F5C955E38}">
      <dsp:nvSpPr>
        <dsp:cNvPr id="0" name=""/>
        <dsp:cNvSpPr/>
      </dsp:nvSpPr>
      <dsp:spPr>
        <a:xfrm>
          <a:off x="5735315" y="1308000"/>
          <a:ext cx="4775150" cy="1865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300" kern="1200" dirty="0" smtClean="0"/>
            <a:t>Availability Zone</a:t>
          </a:r>
          <a:endParaRPr lang="en-US" sz="6300" kern="1200" dirty="0"/>
        </a:p>
      </dsp:txBody>
      <dsp:txXfrm>
        <a:off x="5735315" y="1308000"/>
        <a:ext cx="4775150" cy="1865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20833-3D90-4241-AA46-3FDA768D97D3}">
      <dsp:nvSpPr>
        <dsp:cNvPr id="0" name=""/>
        <dsp:cNvSpPr/>
      </dsp:nvSpPr>
      <dsp:spPr>
        <a:xfrm>
          <a:off x="6802984" y="2194972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9B793-A4ED-4C96-BE2F-E05FD723F04E}">
      <dsp:nvSpPr>
        <dsp:cNvPr id="0" name=""/>
        <dsp:cNvSpPr/>
      </dsp:nvSpPr>
      <dsp:spPr>
        <a:xfrm>
          <a:off x="3094541" y="2194972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82A9-B345-4672-A46E-F8FFE6E31CB0}">
      <dsp:nvSpPr>
        <dsp:cNvPr id="0" name=""/>
        <dsp:cNvSpPr/>
      </dsp:nvSpPr>
      <dsp:spPr>
        <a:xfrm>
          <a:off x="4171" y="1308002"/>
          <a:ext cx="3090369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300" kern="1200" dirty="0" smtClean="0"/>
            <a:t>Region</a:t>
          </a:r>
          <a:endParaRPr lang="en-US" sz="5300" kern="1200" dirty="0"/>
        </a:p>
      </dsp:txBody>
      <dsp:txXfrm>
        <a:off x="4171" y="1308002"/>
        <a:ext cx="3090369" cy="1865378"/>
      </dsp:txXfrm>
    </dsp:sp>
    <dsp:sp modelId="{A2EA8D65-6095-412A-A922-5D4F5C955E38}">
      <dsp:nvSpPr>
        <dsp:cNvPr id="0" name=""/>
        <dsp:cNvSpPr/>
      </dsp:nvSpPr>
      <dsp:spPr>
        <a:xfrm>
          <a:off x="3712615" y="1308002"/>
          <a:ext cx="3090369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300" kern="1200" dirty="0" smtClean="0"/>
            <a:t>Compute Cell</a:t>
          </a:r>
          <a:endParaRPr lang="en-US" sz="5300" kern="1200" dirty="0"/>
        </a:p>
      </dsp:txBody>
      <dsp:txXfrm>
        <a:off x="3712615" y="1308002"/>
        <a:ext cx="3090369" cy="1865378"/>
      </dsp:txXfrm>
    </dsp:sp>
    <dsp:sp modelId="{468FAD80-400B-4B16-A29E-00FD5F994893}">
      <dsp:nvSpPr>
        <dsp:cNvPr id="0" name=""/>
        <dsp:cNvSpPr/>
      </dsp:nvSpPr>
      <dsp:spPr>
        <a:xfrm>
          <a:off x="7421058" y="1308002"/>
          <a:ext cx="3090369" cy="186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Availability Zone</a:t>
          </a:r>
          <a:endParaRPr lang="en-US" sz="5300" kern="1200" dirty="0"/>
        </a:p>
      </dsp:txBody>
      <dsp:txXfrm>
        <a:off x="7421058" y="1308002"/>
        <a:ext cx="3090369" cy="18653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7FA7D-874D-4D86-AB41-3CC929AB130C}">
      <dsp:nvSpPr>
        <dsp:cNvPr id="0" name=""/>
        <dsp:cNvSpPr/>
      </dsp:nvSpPr>
      <dsp:spPr>
        <a:xfrm>
          <a:off x="7771172" y="2194972"/>
          <a:ext cx="456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97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C809A-E5CC-4340-B2FA-A88FF6D4D483}">
      <dsp:nvSpPr>
        <dsp:cNvPr id="0" name=""/>
        <dsp:cNvSpPr/>
      </dsp:nvSpPr>
      <dsp:spPr>
        <a:xfrm>
          <a:off x="5029311" y="2194972"/>
          <a:ext cx="456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97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9B793-A4ED-4C96-BE2F-E05FD723F04E}">
      <dsp:nvSpPr>
        <dsp:cNvPr id="0" name=""/>
        <dsp:cNvSpPr/>
      </dsp:nvSpPr>
      <dsp:spPr>
        <a:xfrm>
          <a:off x="2287451" y="2194972"/>
          <a:ext cx="4569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976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82A9-B345-4672-A46E-F8FFE6E31CB0}">
      <dsp:nvSpPr>
        <dsp:cNvPr id="0" name=""/>
        <dsp:cNvSpPr/>
      </dsp:nvSpPr>
      <dsp:spPr>
        <a:xfrm>
          <a:off x="2567" y="1307121"/>
          <a:ext cx="2284883" cy="1867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Data Centre</a:t>
          </a:r>
          <a:endParaRPr lang="en-US" sz="4800" kern="1200" dirty="0"/>
        </a:p>
      </dsp:txBody>
      <dsp:txXfrm>
        <a:off x="2567" y="1307121"/>
        <a:ext cx="2284883" cy="1867141"/>
      </dsp:txXfrm>
    </dsp:sp>
    <dsp:sp modelId="{A2EA8D65-6095-412A-A922-5D4F5C955E38}">
      <dsp:nvSpPr>
        <dsp:cNvPr id="0" name=""/>
        <dsp:cNvSpPr/>
      </dsp:nvSpPr>
      <dsp:spPr>
        <a:xfrm>
          <a:off x="2744427" y="1307121"/>
          <a:ext cx="2284883" cy="1867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Racks</a:t>
          </a:r>
          <a:endParaRPr lang="en-US" sz="4800" kern="1200" dirty="0"/>
        </a:p>
      </dsp:txBody>
      <dsp:txXfrm>
        <a:off x="2744427" y="1307121"/>
        <a:ext cx="2284883" cy="1867141"/>
      </dsp:txXfrm>
    </dsp:sp>
    <dsp:sp modelId="{99718A05-7CBC-4C6E-A99C-D29DE8F0919C}">
      <dsp:nvSpPr>
        <dsp:cNvPr id="0" name=""/>
        <dsp:cNvSpPr/>
      </dsp:nvSpPr>
      <dsp:spPr>
        <a:xfrm>
          <a:off x="5486288" y="1307121"/>
          <a:ext cx="2284883" cy="1867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Clusters</a:t>
          </a:r>
          <a:endParaRPr lang="en-US" sz="4800" kern="1200" dirty="0"/>
        </a:p>
      </dsp:txBody>
      <dsp:txXfrm>
        <a:off x="5486288" y="1307121"/>
        <a:ext cx="2284883" cy="1867141"/>
      </dsp:txXfrm>
    </dsp:sp>
    <dsp:sp modelId="{4A3A949D-2314-467F-A12C-40E2AE24A282}">
      <dsp:nvSpPr>
        <dsp:cNvPr id="0" name=""/>
        <dsp:cNvSpPr/>
      </dsp:nvSpPr>
      <dsp:spPr>
        <a:xfrm>
          <a:off x="8228148" y="1307121"/>
          <a:ext cx="2284883" cy="1867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Nodes</a:t>
          </a:r>
          <a:endParaRPr lang="en-US" sz="4800" kern="1200" dirty="0"/>
        </a:p>
      </dsp:txBody>
      <dsp:txXfrm>
        <a:off x="8228148" y="1307121"/>
        <a:ext cx="2284883" cy="18671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04F19-93F8-4F08-A5E5-ED6087DFA337}">
      <dsp:nvSpPr>
        <dsp:cNvPr id="0" name=""/>
        <dsp:cNvSpPr/>
      </dsp:nvSpPr>
      <dsp:spPr>
        <a:xfrm>
          <a:off x="0" y="30949"/>
          <a:ext cx="7110425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kern="1200" smtClean="0"/>
            <a:t>Multiple VMs in Availability Set.</a:t>
          </a:r>
          <a:endParaRPr lang="en-US" sz="3400" kern="1200"/>
        </a:p>
      </dsp:txBody>
      <dsp:txXfrm>
        <a:off x="65934" y="96883"/>
        <a:ext cx="6978557" cy="1218787"/>
      </dsp:txXfrm>
    </dsp:sp>
    <dsp:sp modelId="{8F3851A5-4C97-410F-86F1-D95D5729CDE2}">
      <dsp:nvSpPr>
        <dsp:cNvPr id="0" name=""/>
        <dsp:cNvSpPr/>
      </dsp:nvSpPr>
      <dsp:spPr>
        <a:xfrm>
          <a:off x="0" y="1479524"/>
          <a:ext cx="7110425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kern="1200" smtClean="0"/>
            <a:t>Use Availability Sets for each Tier.</a:t>
          </a:r>
          <a:endParaRPr lang="en-US" sz="3400" kern="1200"/>
        </a:p>
      </dsp:txBody>
      <dsp:txXfrm>
        <a:off x="65934" y="1545458"/>
        <a:ext cx="6978557" cy="1218787"/>
      </dsp:txXfrm>
    </dsp:sp>
    <dsp:sp modelId="{8158A6D0-B503-46EF-9626-B86B65269763}">
      <dsp:nvSpPr>
        <dsp:cNvPr id="0" name=""/>
        <dsp:cNvSpPr/>
      </dsp:nvSpPr>
      <dsp:spPr>
        <a:xfrm>
          <a:off x="0" y="2928099"/>
          <a:ext cx="7110425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kern="1200" smtClean="0"/>
            <a:t>Segregate Storage for the same service.</a:t>
          </a:r>
          <a:endParaRPr lang="en-US" sz="3400" kern="1200"/>
        </a:p>
      </dsp:txBody>
      <dsp:txXfrm>
        <a:off x="65934" y="2994033"/>
        <a:ext cx="6978557" cy="12187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5AE8A-04E4-4306-AA2E-EEA2C48126BE}">
      <dsp:nvSpPr>
        <dsp:cNvPr id="0" name=""/>
        <dsp:cNvSpPr/>
      </dsp:nvSpPr>
      <dsp:spPr>
        <a:xfrm>
          <a:off x="0" y="424269"/>
          <a:ext cx="5181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Important to isolate components providing same service.</a:t>
          </a:r>
          <a:endParaRPr lang="en-US" sz="2800" kern="1200" dirty="0"/>
        </a:p>
      </dsp:txBody>
      <dsp:txXfrm>
        <a:off x="54373" y="478642"/>
        <a:ext cx="5072854" cy="1005094"/>
      </dsp:txXfrm>
    </dsp:sp>
    <dsp:sp modelId="{4749223E-EE0A-41BB-9017-88F88982EF25}">
      <dsp:nvSpPr>
        <dsp:cNvPr id="0" name=""/>
        <dsp:cNvSpPr/>
      </dsp:nvSpPr>
      <dsp:spPr>
        <a:xfrm>
          <a:off x="0" y="1618749"/>
          <a:ext cx="5181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smtClean="0"/>
            <a:t>Leverage Anti-affinity.</a:t>
          </a:r>
          <a:endParaRPr lang="en-US" sz="2800" kern="1200"/>
        </a:p>
      </dsp:txBody>
      <dsp:txXfrm>
        <a:off x="54373" y="1673122"/>
        <a:ext cx="5072854" cy="1005094"/>
      </dsp:txXfrm>
    </dsp:sp>
    <dsp:sp modelId="{532DD0E4-72F5-4114-A584-23A3AE4225DF}">
      <dsp:nvSpPr>
        <dsp:cNvPr id="0" name=""/>
        <dsp:cNvSpPr/>
      </dsp:nvSpPr>
      <dsp:spPr>
        <a:xfrm>
          <a:off x="0" y="2813229"/>
          <a:ext cx="5181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smtClean="0"/>
            <a:t>Understand the concept of a Fault Domain.</a:t>
          </a:r>
          <a:endParaRPr lang="en-US" sz="2800" kern="1200"/>
        </a:p>
      </dsp:txBody>
      <dsp:txXfrm>
        <a:off x="54373" y="2867602"/>
        <a:ext cx="5072854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0BBA5-E272-425E-B7D9-146393EE690C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58FD-C3D4-4AA0-AA5A-4279AE3AB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4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http://docs.openstack.org/arch-design/massively-scalable-technical-considerations.html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B58FD-C3D4-4AA0-AA5A-4279AE3ABF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2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7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614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0.emf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diagramLayout" Target="../diagrams/layout8.xml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GB" sz="5400" dirty="0" smtClean="0"/>
              <a:t>SQL Server High Availability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682" y="2149397"/>
            <a:ext cx="5588983" cy="953486"/>
          </a:xfrm>
        </p:spPr>
        <p:txBody>
          <a:bodyPr>
            <a:normAutofit/>
          </a:bodyPr>
          <a:lstStyle/>
          <a:p>
            <a:r>
              <a:rPr lang="en-GB" dirty="0" smtClean="0"/>
              <a:t>For Virtualized and Cloud Deployments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Rackspace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62676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18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420833-3D90-4241-AA46-3FDA768D97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0B420833-3D90-4241-AA46-3FDA768D97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8FAD80-400B-4B16-A29E-00FD5F994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68FAD80-400B-4B16-A29E-00FD5F994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Virtualization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629621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5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3C809A-E5CC-4340-B2FA-A88FF6D4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703C809A-E5CC-4340-B2FA-A88FF6D4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718A05-7CBC-4C6E-A99C-D29DE8F091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9718A05-7CBC-4C6E-A99C-D29DE8F091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B7FA7D-874D-4D86-AB41-3CC929AB1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5B7FA7D-874D-4D86-AB41-3CC929AB13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3A949D-2314-467F-A12C-40E2AE24A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A3A949D-2314-467F-A12C-40E2AE24A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36803429"/>
              </p:ext>
            </p:extLst>
          </p:nvPr>
        </p:nvGraphicFramePr>
        <p:xfrm>
          <a:off x="4243375" y="1825625"/>
          <a:ext cx="7110425" cy="4309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75" y="1893850"/>
            <a:ext cx="3218550" cy="210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875" y="4134126"/>
            <a:ext cx="1393200" cy="2206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3225" y="4134126"/>
            <a:ext cx="1393200" cy="2206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875" y="1540018"/>
            <a:ext cx="3244350" cy="353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400" y="4503597"/>
            <a:ext cx="1206150" cy="1318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6750" y="4503597"/>
            <a:ext cx="1206150" cy="1318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500" y="2606089"/>
            <a:ext cx="1090050" cy="1222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7936" y="2606089"/>
            <a:ext cx="1090050" cy="1222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8650" y="2718225"/>
            <a:ext cx="1244850" cy="60473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31401" y="2247684"/>
            <a:ext cx="1299675" cy="158073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Fault Domain 0</a:t>
            </a:r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</p:txBody>
      </p:sp>
      <p:sp>
        <p:nvSpPr>
          <p:cNvPr id="16" name="Rounded Rectangle 15"/>
          <p:cNvSpPr/>
          <p:nvPr/>
        </p:nvSpPr>
        <p:spPr>
          <a:xfrm>
            <a:off x="2216258" y="2263322"/>
            <a:ext cx="1299675" cy="158073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Fault Domain 1</a:t>
            </a:r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  <a:p>
            <a:pPr algn="ctr"/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138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1B04F19-93F8-4F08-A5E5-ED6087DFA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91B04F19-93F8-4F08-A5E5-ED6087DFA3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3851A5-4C97-410F-86F1-D95D5729CD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graphicEl>
                                              <a:dgm id="{8F3851A5-4C97-410F-86F1-D95D5729CD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58A6D0-B503-46EF-9626-B86B65269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graphicEl>
                                              <a:dgm id="{8158A6D0-B503-46EF-9626-B86B65269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21708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23217" y="1571018"/>
            <a:ext cx="5877966" cy="46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65AE8A-04E4-4306-AA2E-EEA2C48126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065AE8A-04E4-4306-AA2E-EEA2C48126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49223E-EE0A-41BB-9017-88F88982E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749223E-EE0A-41BB-9017-88F88982E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2DD0E4-72F5-4114-A584-23A3AE422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32DD0E4-72F5-4114-A584-23A3AE422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88221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28015" y="1572768"/>
            <a:ext cx="5875733" cy="46041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28015" y="1572768"/>
            <a:ext cx="1973159" cy="4604195"/>
          </a:xfrm>
          <a:prstGeom prst="roundRect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016" y="1572768"/>
            <a:ext cx="5892154" cy="4604195"/>
          </a:xfrm>
          <a:prstGeom prst="rect">
            <a:avLst/>
          </a:prstGeom>
        </p:spPr>
      </p:pic>
      <p:graphicFrame>
        <p:nvGraphicFramePr>
          <p:cNvPr id="9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44993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50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85404-5BC4-4FD5-81F4-6DFC29288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3585404-5BC4-4FD5-81F4-6DFC29288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B5E215-52E0-4171-9DC5-CFE9BED6C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03B5E215-52E0-4171-9DC5-CFE9BED6C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2678611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28015" y="1572768"/>
            <a:ext cx="5938309" cy="46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and Virtualization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487538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60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30A133-5A05-4D1A-AB01-D2C51FBF2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F30A133-5A05-4D1A-AB01-D2C51FBF2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C251BA-CE3F-4530-87B4-057CF7CCF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CC251BA-CE3F-4530-87B4-057CF7CCF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3BF34-ACB0-4AD4-80F5-069014332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9C3BF34-ACB0-4AD4-80F5-069014332E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63A6BA-A2E8-4592-9E5B-308BD5456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B63A6BA-A2E8-4592-9E5B-308BD5456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Solutions Engineer – SQL Sentry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9099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3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184EA9-59F5-4BFF-A784-8F4CA14D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9184EA9-59F5-4BFF-A784-8F4CA14DC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393283-73B5-43B0-8CB7-072425C4F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A393283-73B5-43B0-8CB7-072425C4F3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0E46E2-C4CE-4860-ABF1-DD617619B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FC0E46E2-C4CE-4860-ABF1-DD617619B3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Providers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72263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82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34BEEF-9C46-4649-B6E3-9D010723E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534BEEF-9C46-4649-B6E3-9D010723E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7ECA6F-13FA-49B3-97FC-87C6944B2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37ECA6F-13FA-49B3-97FC-87C6944B2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FA5117-BF44-466A-AA5A-B15DF5E4E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4FA5117-BF44-466A-AA5A-B15DF5E4E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Concepts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29482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76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D4F58C-6000-4B11-90C8-02F5FA6D6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D4F58C-6000-4B11-90C8-02F5FA6D6A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2815D2-433C-4CE0-9FD2-4FEE60361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A2815D2-433C-4CE0-9FD2-4FEE60361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5A3137-2144-4454-A6F1-1590EF88B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D5A3137-2144-4454-A6F1-1590EF88B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Microsoft Azure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93094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0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F95000-0E23-4A3A-8363-478E3C4A2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11F95000-0E23-4A3A-8363-478E3C4A21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15AFBD-1716-4824-9B58-921FB9DCF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115AFBD-1716-4824-9B58-921FB9DCFF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5FB30B-E3D0-41D3-8EAC-64ED4758A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0F5FB30B-E3D0-41D3-8EAC-64ED4758AD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9D63EC-8ABD-4173-9BF2-1F4C2DC93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789D63EC-8ABD-4173-9BF2-1F4C2DC930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BEB565-CC2A-4020-94A1-D04C75CF2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E4BEB565-CC2A-4020-94A1-D04C75CF2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9A421D-8E19-4CD0-B177-3AC8867AF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8A9A421D-8E19-4CD0-B177-3AC8867AF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2192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4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32282A9-B345-4672-A46E-F8FFE6E31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289B793-A4ED-4C96-BE2F-E05FD723F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2EA8D65-6095-412A-A922-5D4F5C955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7F7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241</Words>
  <Application>Microsoft Office PowerPoint</Application>
  <PresentationFormat>Widescreen</PresentationFormat>
  <Paragraphs>92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Office Theme</vt:lpstr>
      <vt:lpstr>SQL Server High Availability</vt:lpstr>
      <vt:lpstr>About Me</vt:lpstr>
      <vt:lpstr>PowerPoint Presentation</vt:lpstr>
      <vt:lpstr>PowerPoint Presentation</vt:lpstr>
      <vt:lpstr>Agenda</vt:lpstr>
      <vt:lpstr>Cloud Providers</vt:lpstr>
      <vt:lpstr>Core Concepts</vt:lpstr>
      <vt:lpstr>Microsoft Azure</vt:lpstr>
      <vt:lpstr>Amazon AWS</vt:lpstr>
      <vt:lpstr>Rackspace</vt:lpstr>
      <vt:lpstr>Virtualization</vt:lpstr>
      <vt:lpstr>Cloud and Virtualization</vt:lpstr>
      <vt:lpstr>Cloud and Virtualization</vt:lpstr>
      <vt:lpstr>Cloud and Virtualization</vt:lpstr>
      <vt:lpstr>Cloud and Virtualization</vt:lpstr>
      <vt:lpstr>Cloud and Virtualization</vt:lpstr>
      <vt:lpstr>Cloud and Virtualization</vt:lpstr>
      <vt:lpstr>Questions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41</cp:revision>
  <dcterms:created xsi:type="dcterms:W3CDTF">2016-08-03T09:18:26Z</dcterms:created>
  <dcterms:modified xsi:type="dcterms:W3CDTF">2016-09-01T13:54:20Z</dcterms:modified>
</cp:coreProperties>
</file>